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ecc029813b43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cb7ab663a64312"/>
  </p:sldMasterIdLst>
  <p:sldIdLst>
    <p:sldId xmlns:r="http://schemas.openxmlformats.org/officeDocument/2006/relationships" id="256" r:id="R7873fc60798a47e4"/>
    <p:sldId xmlns:r="http://schemas.openxmlformats.org/officeDocument/2006/relationships" id="257" r:id="Rc78ea918a1664f4e"/>
    <p:sldId xmlns:r="http://schemas.openxmlformats.org/officeDocument/2006/relationships" id="258" r:id="R32ce730395b24d21"/>
    <p:sldId xmlns:r="http://schemas.openxmlformats.org/officeDocument/2006/relationships" id="259" r:id="R627d94d95d49410f"/>
    <p:sldId xmlns:r="http://schemas.openxmlformats.org/officeDocument/2006/relationships" id="260" r:id="R2198e86d7cc44c42"/>
    <p:sldId xmlns:r="http://schemas.openxmlformats.org/officeDocument/2006/relationships" id="261" r:id="R2180483450554dc4"/>
    <p:sldId xmlns:r="http://schemas.openxmlformats.org/officeDocument/2006/relationships" id="262" r:id="R980d80c415f141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cb7ab663a64312" /><Relationship Type="http://schemas.openxmlformats.org/officeDocument/2006/relationships/slide" Target="/ppt/slides/slide1.xml" Id="R7873fc60798a47e4" /><Relationship Type="http://schemas.openxmlformats.org/officeDocument/2006/relationships/slide" Target="/ppt/slides/slide2.xml" Id="Rc78ea918a1664f4e" /><Relationship Type="http://schemas.openxmlformats.org/officeDocument/2006/relationships/slide" Target="/ppt/slides/slide3.xml" Id="R32ce730395b24d21" /><Relationship Type="http://schemas.openxmlformats.org/officeDocument/2006/relationships/slide" Target="/ppt/slides/slide4.xml" Id="R627d94d95d49410f" /><Relationship Type="http://schemas.openxmlformats.org/officeDocument/2006/relationships/slide" Target="/ppt/slides/slide5.xml" Id="R2198e86d7cc44c42" /><Relationship Type="http://schemas.openxmlformats.org/officeDocument/2006/relationships/slide" Target="/ppt/slides/slide6.xml" Id="R2180483450554dc4" /><Relationship Type="http://schemas.openxmlformats.org/officeDocument/2006/relationships/slide" Target="/ppt/slides/slide7.xml" Id="R980d80c415f141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f2eeee43648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6d26cda814549" /><Relationship Type="http://schemas.openxmlformats.org/officeDocument/2006/relationships/theme" Target="/ppt/slideMasters/theme/theme1.xml" Id="Ref6dcbb9239e4f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6d26cda8145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5822077574c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9490ec5524d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2b5d7283fc4b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17da02b08747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f1f930e7d41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c2d88e4db41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f13404c0849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947 248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2 178 569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2 490 098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ARNE MYDLAND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914 919 312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BAM HOLDING AS</a:t>
            </a:r>
          </a:p>
        </p:txBody>
      </p:sp>
    </p:spTree>
  </p:cSld>
  <p:clrMapOvr>
    <a:masterClrMapping xmlns:a="http://schemas.openxmlformats.org/drawingml/2006/main"/>
  </p:clrMapOvr>
</p:sld>
</file>