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522aa8ebed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8709121d614837"/>
  </p:sldMasterIdLst>
  <p:sldIdLst>
    <p:sldId xmlns:r="http://schemas.openxmlformats.org/officeDocument/2006/relationships" id="256" r:id="R26a83790118e487d"/>
    <p:sldId xmlns:r="http://schemas.openxmlformats.org/officeDocument/2006/relationships" id="257" r:id="R29fd88ca0e254c74"/>
    <p:sldId xmlns:r="http://schemas.openxmlformats.org/officeDocument/2006/relationships" id="258" r:id="Rfa25e0923e09462e"/>
    <p:sldId xmlns:r="http://schemas.openxmlformats.org/officeDocument/2006/relationships" id="259" r:id="Rcd9a4d0894e34a6b"/>
    <p:sldId xmlns:r="http://schemas.openxmlformats.org/officeDocument/2006/relationships" id="260" r:id="R0b8925be00d945cb"/>
    <p:sldId xmlns:r="http://schemas.openxmlformats.org/officeDocument/2006/relationships" id="261" r:id="R26fee9aca8b143a5"/>
    <p:sldId xmlns:r="http://schemas.openxmlformats.org/officeDocument/2006/relationships" id="262" r:id="Rdb707b1472c84a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8709121d614837" /><Relationship Type="http://schemas.openxmlformats.org/officeDocument/2006/relationships/slide" Target="/ppt/slides/slide1.xml" Id="R26a83790118e487d" /><Relationship Type="http://schemas.openxmlformats.org/officeDocument/2006/relationships/slide" Target="/ppt/slides/slide2.xml" Id="R29fd88ca0e254c74" /><Relationship Type="http://schemas.openxmlformats.org/officeDocument/2006/relationships/slide" Target="/ppt/slides/slide3.xml" Id="Rfa25e0923e09462e" /><Relationship Type="http://schemas.openxmlformats.org/officeDocument/2006/relationships/slide" Target="/ppt/slides/slide4.xml" Id="Rcd9a4d0894e34a6b" /><Relationship Type="http://schemas.openxmlformats.org/officeDocument/2006/relationships/slide" Target="/ppt/slides/slide5.xml" Id="R0b8925be00d945cb" /><Relationship Type="http://schemas.openxmlformats.org/officeDocument/2006/relationships/slide" Target="/ppt/slides/slide6.xml" Id="R26fee9aca8b143a5" /><Relationship Type="http://schemas.openxmlformats.org/officeDocument/2006/relationships/slide" Target="/ppt/slides/slide7.xml" Id="Rdb707b1472c84a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8dfc11b04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0e46ff759418e" /><Relationship Type="http://schemas.openxmlformats.org/officeDocument/2006/relationships/theme" Target="/ppt/slideMasters/theme/theme1.xml" Id="R7bd931871b55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d0e46ff75941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25c130635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f3a7bba83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89f5e819647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4d6462b0647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24b1d407f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1cd3b227046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7f4424001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SIJO EIDE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SIJO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SIJO EIDE HOLDING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SIJO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SIJO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SIJO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943 670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943 670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SIJO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SIJO EIDE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5346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914 907 489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SIJO EIDE HOLDING AS</a:t>
            </a:r>
          </a:p>
        </p:txBody>
      </p:sp>
    </p:spTree>
  </p:cSld>
  <p:clrMapOvr>
    <a:masterClrMapping xmlns:a="http://schemas.openxmlformats.org/drawingml/2006/main"/>
  </p:clrMapOvr>
</p:sld>
</file>