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8187f570c74b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536ed7f29447d0"/>
  </p:sldMasterIdLst>
  <p:sldIdLst>
    <p:sldId xmlns:r="http://schemas.openxmlformats.org/officeDocument/2006/relationships" id="256" r:id="R5b33feab7afa4643"/>
    <p:sldId xmlns:r="http://schemas.openxmlformats.org/officeDocument/2006/relationships" id="257" r:id="R086d30595455490b"/>
    <p:sldId xmlns:r="http://schemas.openxmlformats.org/officeDocument/2006/relationships" id="258" r:id="R0e0b7763c78149a7"/>
    <p:sldId xmlns:r="http://schemas.openxmlformats.org/officeDocument/2006/relationships" id="259" r:id="R31caf1837eb54d64"/>
    <p:sldId xmlns:r="http://schemas.openxmlformats.org/officeDocument/2006/relationships" id="260" r:id="Ra832c82e92234441"/>
    <p:sldId xmlns:r="http://schemas.openxmlformats.org/officeDocument/2006/relationships" id="261" r:id="Rc6abfc3989134f0a"/>
    <p:sldId xmlns:r="http://schemas.openxmlformats.org/officeDocument/2006/relationships" id="262" r:id="Rcd821122092f4e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536ed7f29447d0" /><Relationship Type="http://schemas.openxmlformats.org/officeDocument/2006/relationships/slide" Target="/ppt/slides/slide1.xml" Id="R5b33feab7afa4643" /><Relationship Type="http://schemas.openxmlformats.org/officeDocument/2006/relationships/slide" Target="/ppt/slides/slide2.xml" Id="R086d30595455490b" /><Relationship Type="http://schemas.openxmlformats.org/officeDocument/2006/relationships/slide" Target="/ppt/slides/slide3.xml" Id="R0e0b7763c78149a7" /><Relationship Type="http://schemas.openxmlformats.org/officeDocument/2006/relationships/slide" Target="/ppt/slides/slide4.xml" Id="R31caf1837eb54d64" /><Relationship Type="http://schemas.openxmlformats.org/officeDocument/2006/relationships/slide" Target="/ppt/slides/slide5.xml" Id="Ra832c82e92234441" /><Relationship Type="http://schemas.openxmlformats.org/officeDocument/2006/relationships/slide" Target="/ppt/slides/slide6.xml" Id="Rc6abfc3989134f0a" /><Relationship Type="http://schemas.openxmlformats.org/officeDocument/2006/relationships/slide" Target="/ppt/slides/slide7.xml" Id="Rcd821122092f4e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c0e2b27b7648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a88ff924174e40" /><Relationship Type="http://schemas.openxmlformats.org/officeDocument/2006/relationships/theme" Target="/ppt/slideMasters/theme/theme1.xml" Id="Ra8df7378328844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da88ff924174e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7f77efab9443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29b452416f4d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b859596b4d41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b7d43231a54a7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ffbd8697784e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23a729d58844e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e8e2263d0c42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F-F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F-F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F-F HOLDING AS ble etablert [år] og holder til i Egersund.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F-F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F-F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F-F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−9 689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15 388 713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20 006 104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22 479 683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F-F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FARDAL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F-F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Frode Fardal, Bruksenhetsnummer: H0603, Jernbaneveien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4370 Egersund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914 901 693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F-F HOLDING AS</a:t>
            </a:r>
          </a:p>
        </p:txBody>
      </p:sp>
    </p:spTree>
  </p:cSld>
  <p:clrMapOvr>
    <a:masterClrMapping xmlns:a="http://schemas.openxmlformats.org/drawingml/2006/main"/>
  </p:clrMapOvr>
</p:sld>
</file>