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c2d0a3ce86d434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a256ad8c57e4917"/>
  </p:sldMasterIdLst>
  <p:sldIdLst>
    <p:sldId xmlns:r="http://schemas.openxmlformats.org/officeDocument/2006/relationships" id="256" r:id="R0f78e723aac74897"/>
    <p:sldId xmlns:r="http://schemas.openxmlformats.org/officeDocument/2006/relationships" id="257" r:id="R79d92376d8cc4874"/>
    <p:sldId xmlns:r="http://schemas.openxmlformats.org/officeDocument/2006/relationships" id="258" r:id="Re9e7271090f84da8"/>
    <p:sldId xmlns:r="http://schemas.openxmlformats.org/officeDocument/2006/relationships" id="259" r:id="R32a4f100222e4b18"/>
    <p:sldId xmlns:r="http://schemas.openxmlformats.org/officeDocument/2006/relationships" id="260" r:id="Redf23ea7d7874462"/>
    <p:sldId xmlns:r="http://schemas.openxmlformats.org/officeDocument/2006/relationships" id="261" r:id="Rc8a4f77450dd4e13"/>
    <p:sldId xmlns:r="http://schemas.openxmlformats.org/officeDocument/2006/relationships" id="262" r:id="R78e0ae355946445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256ad8c57e4917" /><Relationship Type="http://schemas.openxmlformats.org/officeDocument/2006/relationships/slide" Target="/ppt/slides/slide1.xml" Id="R0f78e723aac74897" /><Relationship Type="http://schemas.openxmlformats.org/officeDocument/2006/relationships/slide" Target="/ppt/slides/slide2.xml" Id="R79d92376d8cc4874" /><Relationship Type="http://schemas.openxmlformats.org/officeDocument/2006/relationships/slide" Target="/ppt/slides/slide3.xml" Id="Re9e7271090f84da8" /><Relationship Type="http://schemas.openxmlformats.org/officeDocument/2006/relationships/slide" Target="/ppt/slides/slide4.xml" Id="R32a4f100222e4b18" /><Relationship Type="http://schemas.openxmlformats.org/officeDocument/2006/relationships/slide" Target="/ppt/slides/slide5.xml" Id="Redf23ea7d7874462" /><Relationship Type="http://schemas.openxmlformats.org/officeDocument/2006/relationships/slide" Target="/ppt/slides/slide6.xml" Id="Rc8a4f77450dd4e13" /><Relationship Type="http://schemas.openxmlformats.org/officeDocument/2006/relationships/slide" Target="/ppt/slides/slide7.xml" Id="R78e0ae355946445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b180282b69418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ef98b2d55f47b4" /><Relationship Type="http://schemas.openxmlformats.org/officeDocument/2006/relationships/theme" Target="/ppt/slideMasters/theme/theme1.xml" Id="R635442f96502421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fef98b2d55f47b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dd57576da241a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e70f7061654c0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83990195b4481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09e919c79c4a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970feab7d1431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50364dedc0426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b5f5f351d1456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KOMPETANSEDELING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KOMPETANSEDELING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KOMPETANSEDELING AS ble etablert [år] og holder til i Eidsvågneset.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KOMPETANSEDELING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KOMPETANSEDELING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KOMPETANSEDELING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−15 998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−31 878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211 786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211 786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KOMPETANSEDELING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HEOY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TROLLKROKEN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KOMPETANSEDELING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Øystein Haukås, Lyngveien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5101 Eidsvågneset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91 53 75 94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oh@kompetansedeling.com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914 901 499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KOMPETANSEDELING AS</a:t>
            </a:r>
          </a:p>
        </p:txBody>
      </p:sp>
    </p:spTree>
  </p:cSld>
  <p:clrMapOvr>
    <a:masterClrMapping xmlns:a="http://schemas.openxmlformats.org/drawingml/2006/main"/>
  </p:clrMapOvr>
</p:sld>
</file>