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53f9b6d28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ee02901f4471e"/>
  </p:sldMasterIdLst>
  <p:sldIdLst>
    <p:sldId xmlns:r="http://schemas.openxmlformats.org/officeDocument/2006/relationships" id="256" r:id="Rd3ca0a4e8e054b47"/>
    <p:sldId xmlns:r="http://schemas.openxmlformats.org/officeDocument/2006/relationships" id="257" r:id="Rcbd4ca15688d4e86"/>
    <p:sldId xmlns:r="http://schemas.openxmlformats.org/officeDocument/2006/relationships" id="258" r:id="R3b785233969e4193"/>
    <p:sldId xmlns:r="http://schemas.openxmlformats.org/officeDocument/2006/relationships" id="259" r:id="Rb00d73ad606c496a"/>
    <p:sldId xmlns:r="http://schemas.openxmlformats.org/officeDocument/2006/relationships" id="260" r:id="R25650a09a1744c72"/>
    <p:sldId xmlns:r="http://schemas.openxmlformats.org/officeDocument/2006/relationships" id="261" r:id="R9031abcd3dea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ee02901f4471e" /><Relationship Type="http://schemas.openxmlformats.org/officeDocument/2006/relationships/slide" Target="/ppt/slides/slide1.xml" Id="Rd3ca0a4e8e054b47" /><Relationship Type="http://schemas.openxmlformats.org/officeDocument/2006/relationships/slide" Target="/ppt/slides/slide2.xml" Id="Rcbd4ca15688d4e86" /><Relationship Type="http://schemas.openxmlformats.org/officeDocument/2006/relationships/slide" Target="/ppt/slides/slide3.xml" Id="R3b785233969e4193" /><Relationship Type="http://schemas.openxmlformats.org/officeDocument/2006/relationships/slide" Target="/ppt/slides/slide4.xml" Id="Rb00d73ad606c496a" /><Relationship Type="http://schemas.openxmlformats.org/officeDocument/2006/relationships/slide" Target="/ppt/slides/slide5.xml" Id="R25650a09a1744c72" /><Relationship Type="http://schemas.openxmlformats.org/officeDocument/2006/relationships/slide" Target="/ppt/slides/slide6.xml" Id="R9031abcd3dea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add62ef77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226bd5314124" /><Relationship Type="http://schemas.openxmlformats.org/officeDocument/2006/relationships/theme" Target="/ppt/slideMasters/theme/theme1.xml" Id="R4be57488b4d7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8226bd531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4fef2f6af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884de2b1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2c075e4c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8c532202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bea3546a2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6079a0c2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KOMPETANSEDELING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Haukås, 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75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oh@kompetansedeling.com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