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496644f85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e82fb210e4801"/>
  </p:sldMasterIdLst>
  <p:sldIdLst>
    <p:sldId xmlns:r="http://schemas.openxmlformats.org/officeDocument/2006/relationships" id="256" r:id="R12b48c2945ca4738"/>
    <p:sldId xmlns:r="http://schemas.openxmlformats.org/officeDocument/2006/relationships" id="257" r:id="Rea2ed3ab4008493d"/>
    <p:sldId xmlns:r="http://schemas.openxmlformats.org/officeDocument/2006/relationships" id="258" r:id="R5c5cc7a399114425"/>
    <p:sldId xmlns:r="http://schemas.openxmlformats.org/officeDocument/2006/relationships" id="259" r:id="Rc7c134f763814aa1"/>
    <p:sldId xmlns:r="http://schemas.openxmlformats.org/officeDocument/2006/relationships" id="260" r:id="Re3245f317a844bad"/>
    <p:sldId xmlns:r="http://schemas.openxmlformats.org/officeDocument/2006/relationships" id="261" r:id="Rd4812d8cbbd24821"/>
    <p:sldId xmlns:r="http://schemas.openxmlformats.org/officeDocument/2006/relationships" id="262" r:id="Rfdd95414d818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e82fb210e4801" /><Relationship Type="http://schemas.openxmlformats.org/officeDocument/2006/relationships/slide" Target="/ppt/slides/slide1.xml" Id="R12b48c2945ca4738" /><Relationship Type="http://schemas.openxmlformats.org/officeDocument/2006/relationships/slide" Target="/ppt/slides/slide2.xml" Id="Rea2ed3ab4008493d" /><Relationship Type="http://schemas.openxmlformats.org/officeDocument/2006/relationships/slide" Target="/ppt/slides/slide3.xml" Id="R5c5cc7a399114425" /><Relationship Type="http://schemas.openxmlformats.org/officeDocument/2006/relationships/slide" Target="/ppt/slides/slide4.xml" Id="Rc7c134f763814aa1" /><Relationship Type="http://schemas.openxmlformats.org/officeDocument/2006/relationships/slide" Target="/ppt/slides/slide5.xml" Id="Re3245f317a844bad" /><Relationship Type="http://schemas.openxmlformats.org/officeDocument/2006/relationships/slide" Target="/ppt/slides/slide6.xml" Id="Rd4812d8cbbd24821" /><Relationship Type="http://schemas.openxmlformats.org/officeDocument/2006/relationships/slide" Target="/ppt/slides/slide7.xml" Id="Rfdd95414d818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a42d41314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3171931b048a6" /><Relationship Type="http://schemas.openxmlformats.org/officeDocument/2006/relationships/theme" Target="/ppt/slideMasters/theme/theme1.xml" Id="R5009e4678bdd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3171931b0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8845bfd7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a930814c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3def36c1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51cf65685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6dcf3bf74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43fdd259b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dcf737b0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ACTIVA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ACTIVA KOMPETANSE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DANIELSEN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Nordøyveien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