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e406624f0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f1b3f9b454fa0"/>
  </p:sldMasterIdLst>
  <p:sldIdLst>
    <p:sldId xmlns:r="http://schemas.openxmlformats.org/officeDocument/2006/relationships" id="256" r:id="Rf653e73353b04857"/>
    <p:sldId xmlns:r="http://schemas.openxmlformats.org/officeDocument/2006/relationships" id="257" r:id="R3d83d91bf8764938"/>
    <p:sldId xmlns:r="http://schemas.openxmlformats.org/officeDocument/2006/relationships" id="258" r:id="R23b4b3e64e704b78"/>
    <p:sldId xmlns:r="http://schemas.openxmlformats.org/officeDocument/2006/relationships" id="259" r:id="R0b32bfb9d8a24196"/>
    <p:sldId xmlns:r="http://schemas.openxmlformats.org/officeDocument/2006/relationships" id="260" r:id="Reffe455a88e24fee"/>
    <p:sldId xmlns:r="http://schemas.openxmlformats.org/officeDocument/2006/relationships" id="261" r:id="R292bb20007b54d85"/>
    <p:sldId xmlns:r="http://schemas.openxmlformats.org/officeDocument/2006/relationships" id="262" r:id="R1e22dfb6a500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f1b3f9b454fa0" /><Relationship Type="http://schemas.openxmlformats.org/officeDocument/2006/relationships/slide" Target="/ppt/slides/slide1.xml" Id="Rf653e73353b04857" /><Relationship Type="http://schemas.openxmlformats.org/officeDocument/2006/relationships/slide" Target="/ppt/slides/slide2.xml" Id="R3d83d91bf8764938" /><Relationship Type="http://schemas.openxmlformats.org/officeDocument/2006/relationships/slide" Target="/ppt/slides/slide3.xml" Id="R23b4b3e64e704b78" /><Relationship Type="http://schemas.openxmlformats.org/officeDocument/2006/relationships/slide" Target="/ppt/slides/slide4.xml" Id="R0b32bfb9d8a24196" /><Relationship Type="http://schemas.openxmlformats.org/officeDocument/2006/relationships/slide" Target="/ppt/slides/slide5.xml" Id="Reffe455a88e24fee" /><Relationship Type="http://schemas.openxmlformats.org/officeDocument/2006/relationships/slide" Target="/ppt/slides/slide6.xml" Id="R292bb20007b54d85" /><Relationship Type="http://schemas.openxmlformats.org/officeDocument/2006/relationships/slide" Target="/ppt/slides/slide7.xml" Id="R1e22dfb6a500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69409085f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a9e824c54ab5" /><Relationship Type="http://schemas.openxmlformats.org/officeDocument/2006/relationships/theme" Target="/ppt/slideMasters/theme/theme1.xml" Id="R8e0c18cd7f3e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aa9e824c5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6337b7ec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5345609d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f8ddd305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e89b6dc5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2b4bafcf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9e29cc7e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d659bdf2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