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1ba15048a5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c4894110a4bf3"/>
  </p:sldMasterIdLst>
  <p:sldIdLst>
    <p:sldId xmlns:r="http://schemas.openxmlformats.org/officeDocument/2006/relationships" id="256" r:id="Ra75d464ba1d4443a"/>
    <p:sldId xmlns:r="http://schemas.openxmlformats.org/officeDocument/2006/relationships" id="257" r:id="R6432f5187c804e1b"/>
    <p:sldId xmlns:r="http://schemas.openxmlformats.org/officeDocument/2006/relationships" id="258" r:id="Rbcc60e2858074c0f"/>
    <p:sldId xmlns:r="http://schemas.openxmlformats.org/officeDocument/2006/relationships" id="259" r:id="R36930ff5858e40d7"/>
    <p:sldId xmlns:r="http://schemas.openxmlformats.org/officeDocument/2006/relationships" id="260" r:id="Rf1d9bc6a975040a5"/>
    <p:sldId xmlns:r="http://schemas.openxmlformats.org/officeDocument/2006/relationships" id="261" r:id="R04f961b51e78442f"/>
    <p:sldId xmlns:r="http://schemas.openxmlformats.org/officeDocument/2006/relationships" id="262" r:id="Rebd577f1845440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c4894110a4bf3" /><Relationship Type="http://schemas.openxmlformats.org/officeDocument/2006/relationships/slide" Target="/ppt/slides/slide1.xml" Id="Ra75d464ba1d4443a" /><Relationship Type="http://schemas.openxmlformats.org/officeDocument/2006/relationships/slide" Target="/ppt/slides/slide2.xml" Id="R6432f5187c804e1b" /><Relationship Type="http://schemas.openxmlformats.org/officeDocument/2006/relationships/slide" Target="/ppt/slides/slide3.xml" Id="Rbcc60e2858074c0f" /><Relationship Type="http://schemas.openxmlformats.org/officeDocument/2006/relationships/slide" Target="/ppt/slides/slide4.xml" Id="R36930ff5858e40d7" /><Relationship Type="http://schemas.openxmlformats.org/officeDocument/2006/relationships/slide" Target="/ppt/slides/slide5.xml" Id="Rf1d9bc6a975040a5" /><Relationship Type="http://schemas.openxmlformats.org/officeDocument/2006/relationships/slide" Target="/ppt/slides/slide6.xml" Id="R04f961b51e78442f" /><Relationship Type="http://schemas.openxmlformats.org/officeDocument/2006/relationships/slide" Target="/ppt/slides/slide7.xml" Id="Rebd577f1845440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ff3266dba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3758d7a114dea" /><Relationship Type="http://schemas.openxmlformats.org/officeDocument/2006/relationships/theme" Target="/ppt/slideMasters/theme/theme1.xml" Id="R8d3b2eca7e4f43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3758d7a11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fa3b9894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61efe51f3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ffb11576a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4fadde9e6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641f8a1a3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b57c8fade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2c6248f25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NAKKENS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NAKKENS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326 242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PAUL-GUNNAR NAKKEN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