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c0bc513bc148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18baa24a454bec"/>
  </p:sldMasterIdLst>
  <p:sldIdLst>
    <p:sldId xmlns:r="http://schemas.openxmlformats.org/officeDocument/2006/relationships" id="256" r:id="R4d45df8532c241d6"/>
    <p:sldId xmlns:r="http://schemas.openxmlformats.org/officeDocument/2006/relationships" id="257" r:id="Rce3bf2737a3d4e86"/>
    <p:sldId xmlns:r="http://schemas.openxmlformats.org/officeDocument/2006/relationships" id="258" r:id="Rd46159b6f8ec4065"/>
    <p:sldId xmlns:r="http://schemas.openxmlformats.org/officeDocument/2006/relationships" id="259" r:id="R29f37b493f314e9e"/>
    <p:sldId xmlns:r="http://schemas.openxmlformats.org/officeDocument/2006/relationships" id="260" r:id="R7ad8066483cb48b4"/>
    <p:sldId xmlns:r="http://schemas.openxmlformats.org/officeDocument/2006/relationships" id="261" r:id="R5b436de7d261425a"/>
    <p:sldId xmlns:r="http://schemas.openxmlformats.org/officeDocument/2006/relationships" id="262" r:id="R67360e03c1d64d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8baa24a454bec" /><Relationship Type="http://schemas.openxmlformats.org/officeDocument/2006/relationships/slide" Target="/ppt/slides/slide1.xml" Id="R4d45df8532c241d6" /><Relationship Type="http://schemas.openxmlformats.org/officeDocument/2006/relationships/slide" Target="/ppt/slides/slide2.xml" Id="Rce3bf2737a3d4e86" /><Relationship Type="http://schemas.openxmlformats.org/officeDocument/2006/relationships/slide" Target="/ppt/slides/slide3.xml" Id="Rd46159b6f8ec4065" /><Relationship Type="http://schemas.openxmlformats.org/officeDocument/2006/relationships/slide" Target="/ppt/slides/slide4.xml" Id="R29f37b493f314e9e" /><Relationship Type="http://schemas.openxmlformats.org/officeDocument/2006/relationships/slide" Target="/ppt/slides/slide5.xml" Id="R7ad8066483cb48b4" /><Relationship Type="http://schemas.openxmlformats.org/officeDocument/2006/relationships/slide" Target="/ppt/slides/slide6.xml" Id="R5b436de7d261425a" /><Relationship Type="http://schemas.openxmlformats.org/officeDocument/2006/relationships/slide" Target="/ppt/slides/slide7.xml" Id="R67360e03c1d64d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8ef70c61a4a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59394a44246c3" /><Relationship Type="http://schemas.openxmlformats.org/officeDocument/2006/relationships/theme" Target="/ppt/slideMasters/theme/theme1.xml" Id="R9d2fc7d4421145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a59394a442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e56f01cd4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6ad3634284b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bffc308aa41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5bcce106840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5af0f836d41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2e3e44f8f47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1e578cc34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FULLSTACK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FULLSTACK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1 796 819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ABELSON SAHLEN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Malmøgata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martin8900@gmail.com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914 812 046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