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e74ed6687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362df59fd4711"/>
  </p:sldMasterIdLst>
  <p:sldIdLst>
    <p:sldId xmlns:r="http://schemas.openxmlformats.org/officeDocument/2006/relationships" id="256" r:id="R9cbfb26bd03a4019"/>
    <p:sldId xmlns:r="http://schemas.openxmlformats.org/officeDocument/2006/relationships" id="257" r:id="R91f7a6ba2759413b"/>
    <p:sldId xmlns:r="http://schemas.openxmlformats.org/officeDocument/2006/relationships" id="258" r:id="R8fbfb0d376b3421c"/>
    <p:sldId xmlns:r="http://schemas.openxmlformats.org/officeDocument/2006/relationships" id="259" r:id="R794a3282b4b24fe1"/>
    <p:sldId xmlns:r="http://schemas.openxmlformats.org/officeDocument/2006/relationships" id="260" r:id="R00b1799abb084e61"/>
    <p:sldId xmlns:r="http://schemas.openxmlformats.org/officeDocument/2006/relationships" id="261" r:id="R4232c907e73f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362df59fd4711" /><Relationship Type="http://schemas.openxmlformats.org/officeDocument/2006/relationships/slide" Target="/ppt/slides/slide1.xml" Id="R9cbfb26bd03a4019" /><Relationship Type="http://schemas.openxmlformats.org/officeDocument/2006/relationships/slide" Target="/ppt/slides/slide2.xml" Id="R91f7a6ba2759413b" /><Relationship Type="http://schemas.openxmlformats.org/officeDocument/2006/relationships/slide" Target="/ppt/slides/slide3.xml" Id="R8fbfb0d376b3421c" /><Relationship Type="http://schemas.openxmlformats.org/officeDocument/2006/relationships/slide" Target="/ppt/slides/slide4.xml" Id="R794a3282b4b24fe1" /><Relationship Type="http://schemas.openxmlformats.org/officeDocument/2006/relationships/slide" Target="/ppt/slides/slide5.xml" Id="R00b1799abb084e61" /><Relationship Type="http://schemas.openxmlformats.org/officeDocument/2006/relationships/slide" Target="/ppt/slides/slide6.xml" Id="R4232c907e73f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179ffd403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5393016d047f3" /><Relationship Type="http://schemas.openxmlformats.org/officeDocument/2006/relationships/theme" Target="/ppt/slideMasters/theme/theme1.xml" Id="Rc812ec3004fb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5393016d047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8871b110a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0ee62a1f1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808009ec6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cbfae82ac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2bf7ecf82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4ca69684c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LIVSFORSIKRING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914 782 007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