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6b24e8d12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ad842463442f0"/>
  </p:sldMasterIdLst>
  <p:sldIdLst>
    <p:sldId xmlns:r="http://schemas.openxmlformats.org/officeDocument/2006/relationships" id="256" r:id="R507b99cc44a94dbf"/>
    <p:sldId xmlns:r="http://schemas.openxmlformats.org/officeDocument/2006/relationships" id="257" r:id="Rc4c37f5f57064727"/>
    <p:sldId xmlns:r="http://schemas.openxmlformats.org/officeDocument/2006/relationships" id="258" r:id="R2b450e9cab6f4e80"/>
    <p:sldId xmlns:r="http://schemas.openxmlformats.org/officeDocument/2006/relationships" id="259" r:id="R4e00e2107298406e"/>
    <p:sldId xmlns:r="http://schemas.openxmlformats.org/officeDocument/2006/relationships" id="260" r:id="R83f3c936963e499b"/>
    <p:sldId xmlns:r="http://schemas.openxmlformats.org/officeDocument/2006/relationships" id="261" r:id="R3a971b489e134729"/>
    <p:sldId xmlns:r="http://schemas.openxmlformats.org/officeDocument/2006/relationships" id="262" r:id="R971dd884e866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ad842463442f0" /><Relationship Type="http://schemas.openxmlformats.org/officeDocument/2006/relationships/slide" Target="/ppt/slides/slide1.xml" Id="R507b99cc44a94dbf" /><Relationship Type="http://schemas.openxmlformats.org/officeDocument/2006/relationships/slide" Target="/ppt/slides/slide2.xml" Id="Rc4c37f5f57064727" /><Relationship Type="http://schemas.openxmlformats.org/officeDocument/2006/relationships/slide" Target="/ppt/slides/slide3.xml" Id="R2b450e9cab6f4e80" /><Relationship Type="http://schemas.openxmlformats.org/officeDocument/2006/relationships/slide" Target="/ppt/slides/slide4.xml" Id="R4e00e2107298406e" /><Relationship Type="http://schemas.openxmlformats.org/officeDocument/2006/relationships/slide" Target="/ppt/slides/slide5.xml" Id="R83f3c936963e499b" /><Relationship Type="http://schemas.openxmlformats.org/officeDocument/2006/relationships/slide" Target="/ppt/slides/slide6.xml" Id="R3a971b489e134729" /><Relationship Type="http://schemas.openxmlformats.org/officeDocument/2006/relationships/slide" Target="/ppt/slides/slide7.xml" Id="R971dd884e866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37dc4249c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9bd5e68964a8a" /><Relationship Type="http://schemas.openxmlformats.org/officeDocument/2006/relationships/theme" Target="/ppt/slideMasters/theme/theme1.xml" Id="R69fb4d428d7d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9bd5e6896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682bef56f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f346d387d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b562a068a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f8a04d0be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78b5c145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c7ab8b54e44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c6394e4b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STRÆTMOEN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Strætåsvegen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