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655a51ce92148a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1b6309976ea41b2"/>
  </p:sldMasterIdLst>
  <p:sldIdLst>
    <p:sldId xmlns:r="http://schemas.openxmlformats.org/officeDocument/2006/relationships" id="256" r:id="Rd5d42c9a070045fe"/>
    <p:sldId xmlns:r="http://schemas.openxmlformats.org/officeDocument/2006/relationships" id="257" r:id="Rcbf74e3cba304596"/>
    <p:sldId xmlns:r="http://schemas.openxmlformats.org/officeDocument/2006/relationships" id="258" r:id="R6c367202ac844e6c"/>
    <p:sldId xmlns:r="http://schemas.openxmlformats.org/officeDocument/2006/relationships" id="259" r:id="R90bc29fcfa8f4228"/>
    <p:sldId xmlns:r="http://schemas.openxmlformats.org/officeDocument/2006/relationships" id="260" r:id="R2fa767d1cda14868"/>
    <p:sldId xmlns:r="http://schemas.openxmlformats.org/officeDocument/2006/relationships" id="261" r:id="R938ede1f44924971"/>
    <p:sldId xmlns:r="http://schemas.openxmlformats.org/officeDocument/2006/relationships" id="262" r:id="R3bf34a73731647e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b6309976ea41b2" /><Relationship Type="http://schemas.openxmlformats.org/officeDocument/2006/relationships/slide" Target="/ppt/slides/slide1.xml" Id="Rd5d42c9a070045fe" /><Relationship Type="http://schemas.openxmlformats.org/officeDocument/2006/relationships/slide" Target="/ppt/slides/slide2.xml" Id="Rcbf74e3cba304596" /><Relationship Type="http://schemas.openxmlformats.org/officeDocument/2006/relationships/slide" Target="/ppt/slides/slide3.xml" Id="R6c367202ac844e6c" /><Relationship Type="http://schemas.openxmlformats.org/officeDocument/2006/relationships/slide" Target="/ppt/slides/slide4.xml" Id="R90bc29fcfa8f4228" /><Relationship Type="http://schemas.openxmlformats.org/officeDocument/2006/relationships/slide" Target="/ppt/slides/slide5.xml" Id="R2fa767d1cda14868" /><Relationship Type="http://schemas.openxmlformats.org/officeDocument/2006/relationships/slide" Target="/ppt/slides/slide6.xml" Id="R938ede1f44924971" /><Relationship Type="http://schemas.openxmlformats.org/officeDocument/2006/relationships/slide" Target="/ppt/slides/slide7.xml" Id="R3bf34a73731647e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a45adad915481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6940e7f4354c13" /><Relationship Type="http://schemas.openxmlformats.org/officeDocument/2006/relationships/theme" Target="/ppt/slideMasters/theme/theme1.xml" Id="Ref2d85638d17453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26940e7f4354c1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70355384a249d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de25d1ec2b4db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c6e4f1430a480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b38e51d8db4a4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02039ede744ed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a92318c4034a2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33ec93429a4a7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ABELSEN TØMRERSERVICE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ABELSEN TØMRERSERVICE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ABELSEN TØMRERSERVICE AS ble etablert [år] og holder til i Stadsbygd.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ABELSEN TØMRERSERVICE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ABELSEN TØMRERSERVICE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ABELSEN TØMRERSERVICE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4 611 671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−167 464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−175 660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654 511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1 453 729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ABELSEN TØMRERSERVICE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ØYSTEIN OPDAL ABELSEN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ABELSEN TØMRERSERVICE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Grønflatveien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7105 Stadsbygd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oystein.abelsen@online.no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914 765 730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ABELSEN TØMRERSERVICE AS</a:t>
            </a:r>
          </a:p>
        </p:txBody>
      </p:sp>
    </p:spTree>
  </p:cSld>
  <p:clrMapOvr>
    <a:masterClrMapping xmlns:a="http://schemas.openxmlformats.org/drawingml/2006/main"/>
  </p:clrMapOvr>
</p:sld>
</file>