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f8f1f1483240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69f916a59f4874"/>
  </p:sldMasterIdLst>
  <p:sldIdLst>
    <p:sldId xmlns:r="http://schemas.openxmlformats.org/officeDocument/2006/relationships" id="256" r:id="R934cfb8a8b3a45a2"/>
    <p:sldId xmlns:r="http://schemas.openxmlformats.org/officeDocument/2006/relationships" id="257" r:id="R62dc9af2ae3746a5"/>
    <p:sldId xmlns:r="http://schemas.openxmlformats.org/officeDocument/2006/relationships" id="258" r:id="Rc9b83940c80c48bf"/>
    <p:sldId xmlns:r="http://schemas.openxmlformats.org/officeDocument/2006/relationships" id="259" r:id="R1e5c20c74e1343cb"/>
    <p:sldId xmlns:r="http://schemas.openxmlformats.org/officeDocument/2006/relationships" id="260" r:id="R8a97ac3ea7a44b5c"/>
    <p:sldId xmlns:r="http://schemas.openxmlformats.org/officeDocument/2006/relationships" id="261" r:id="R844e543ae57747a7"/>
    <p:sldId xmlns:r="http://schemas.openxmlformats.org/officeDocument/2006/relationships" id="262" r:id="R8dfcccad9a9741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69f916a59f4874" /><Relationship Type="http://schemas.openxmlformats.org/officeDocument/2006/relationships/slide" Target="/ppt/slides/slide1.xml" Id="R934cfb8a8b3a45a2" /><Relationship Type="http://schemas.openxmlformats.org/officeDocument/2006/relationships/slide" Target="/ppt/slides/slide2.xml" Id="R62dc9af2ae3746a5" /><Relationship Type="http://schemas.openxmlformats.org/officeDocument/2006/relationships/slide" Target="/ppt/slides/slide3.xml" Id="Rc9b83940c80c48bf" /><Relationship Type="http://schemas.openxmlformats.org/officeDocument/2006/relationships/slide" Target="/ppt/slides/slide4.xml" Id="R1e5c20c74e1343cb" /><Relationship Type="http://schemas.openxmlformats.org/officeDocument/2006/relationships/slide" Target="/ppt/slides/slide5.xml" Id="R8a97ac3ea7a44b5c" /><Relationship Type="http://schemas.openxmlformats.org/officeDocument/2006/relationships/slide" Target="/ppt/slides/slide6.xml" Id="R844e543ae57747a7" /><Relationship Type="http://schemas.openxmlformats.org/officeDocument/2006/relationships/slide" Target="/ppt/slides/slide7.xml" Id="R8dfcccad9a9741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28591d01fd44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7cc7e6723464b" /><Relationship Type="http://schemas.openxmlformats.org/officeDocument/2006/relationships/theme" Target="/ppt/slideMasters/theme/theme1.xml" Id="Rac460c0fdc1246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57cc7e672346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c7215364848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35793a8e141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c5aa3591d41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dfa00c9dd4d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bda6befc444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32a743e7f41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cba145a5c4d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NORDPILAN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NORDPILAN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1 738 260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22 763 914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22 960 114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STEINVIK ULRIK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Lokes veg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914 751 225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