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fcef06153849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1576073ebb435a"/>
  </p:sldMasterIdLst>
  <p:sldIdLst>
    <p:sldId xmlns:r="http://schemas.openxmlformats.org/officeDocument/2006/relationships" id="256" r:id="R3c4b37c237d2467c"/>
    <p:sldId xmlns:r="http://schemas.openxmlformats.org/officeDocument/2006/relationships" id="257" r:id="R13f43abf1f494aa5"/>
    <p:sldId xmlns:r="http://schemas.openxmlformats.org/officeDocument/2006/relationships" id="258" r:id="Rccee9795e08d4edc"/>
    <p:sldId xmlns:r="http://schemas.openxmlformats.org/officeDocument/2006/relationships" id="259" r:id="Rdea276492c8b4012"/>
    <p:sldId xmlns:r="http://schemas.openxmlformats.org/officeDocument/2006/relationships" id="260" r:id="R3b2b74ef371d44eb"/>
    <p:sldId xmlns:r="http://schemas.openxmlformats.org/officeDocument/2006/relationships" id="261" r:id="Ra913dc82007c4c86"/>
    <p:sldId xmlns:r="http://schemas.openxmlformats.org/officeDocument/2006/relationships" id="262" r:id="R669e70b45a944b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1576073ebb435a" /><Relationship Type="http://schemas.openxmlformats.org/officeDocument/2006/relationships/slide" Target="/ppt/slides/slide1.xml" Id="R3c4b37c237d2467c" /><Relationship Type="http://schemas.openxmlformats.org/officeDocument/2006/relationships/slide" Target="/ppt/slides/slide2.xml" Id="R13f43abf1f494aa5" /><Relationship Type="http://schemas.openxmlformats.org/officeDocument/2006/relationships/slide" Target="/ppt/slides/slide3.xml" Id="Rccee9795e08d4edc" /><Relationship Type="http://schemas.openxmlformats.org/officeDocument/2006/relationships/slide" Target="/ppt/slides/slide4.xml" Id="Rdea276492c8b4012" /><Relationship Type="http://schemas.openxmlformats.org/officeDocument/2006/relationships/slide" Target="/ppt/slides/slide5.xml" Id="R3b2b74ef371d44eb" /><Relationship Type="http://schemas.openxmlformats.org/officeDocument/2006/relationships/slide" Target="/ppt/slides/slide6.xml" Id="Ra913dc82007c4c86" /><Relationship Type="http://schemas.openxmlformats.org/officeDocument/2006/relationships/slide" Target="/ppt/slides/slide7.xml" Id="R669e70b45a944b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b9f6f55cd24b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a5c1642744926" /><Relationship Type="http://schemas.openxmlformats.org/officeDocument/2006/relationships/theme" Target="/ppt/slideMasters/theme/theme1.xml" Id="R5b78b717223847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aa5c16427449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948f7004949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fcafe91774f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581b0d6594a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ca0f74a1841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d317d49d046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54ad691f543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234ec36f548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PESOM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PESOM INVEST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446 011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2 471 050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2 501 050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EVENSEN PER HÅVARD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Gamleveien 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phe@okonomistyring.no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914 744 113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