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169ca30d15a43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007ea584824b1a"/>
  </p:sldMasterIdLst>
  <p:sldIdLst>
    <p:sldId xmlns:r="http://schemas.openxmlformats.org/officeDocument/2006/relationships" id="256" r:id="Rad33d927dff0409d"/>
    <p:sldId xmlns:r="http://schemas.openxmlformats.org/officeDocument/2006/relationships" id="257" r:id="R01cf93ff12e64a7b"/>
    <p:sldId xmlns:r="http://schemas.openxmlformats.org/officeDocument/2006/relationships" id="258" r:id="Rbfbaf45da0104b58"/>
    <p:sldId xmlns:r="http://schemas.openxmlformats.org/officeDocument/2006/relationships" id="259" r:id="R97e29421717f42c9"/>
    <p:sldId xmlns:r="http://schemas.openxmlformats.org/officeDocument/2006/relationships" id="260" r:id="R0e2797315a614720"/>
    <p:sldId xmlns:r="http://schemas.openxmlformats.org/officeDocument/2006/relationships" id="261" r:id="R265fda79dd104241"/>
    <p:sldId xmlns:r="http://schemas.openxmlformats.org/officeDocument/2006/relationships" id="262" r:id="R135c2430e77948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007ea584824b1a" /><Relationship Type="http://schemas.openxmlformats.org/officeDocument/2006/relationships/slide" Target="/ppt/slides/slide1.xml" Id="Rad33d927dff0409d" /><Relationship Type="http://schemas.openxmlformats.org/officeDocument/2006/relationships/slide" Target="/ppt/slides/slide2.xml" Id="R01cf93ff12e64a7b" /><Relationship Type="http://schemas.openxmlformats.org/officeDocument/2006/relationships/slide" Target="/ppt/slides/slide3.xml" Id="Rbfbaf45da0104b58" /><Relationship Type="http://schemas.openxmlformats.org/officeDocument/2006/relationships/slide" Target="/ppt/slides/slide4.xml" Id="R97e29421717f42c9" /><Relationship Type="http://schemas.openxmlformats.org/officeDocument/2006/relationships/slide" Target="/ppt/slides/slide5.xml" Id="R0e2797315a614720" /><Relationship Type="http://schemas.openxmlformats.org/officeDocument/2006/relationships/slide" Target="/ppt/slides/slide6.xml" Id="R265fda79dd104241" /><Relationship Type="http://schemas.openxmlformats.org/officeDocument/2006/relationships/slide" Target="/ppt/slides/slide7.xml" Id="R135c2430e77948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5a3babadb642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663453705141d2" /><Relationship Type="http://schemas.openxmlformats.org/officeDocument/2006/relationships/theme" Target="/ppt/slideMasters/theme/theme1.xml" Id="R5810c9f96e3140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663453705141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c1aa59a2294a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4d4f6e079b48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eb53bd36094d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d504cf55ab49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8f7e18277e4b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5d1cb69d6f46d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165cb17bf849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HAUG OG RUUD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 OG RUUD VVS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165 838 350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1 028 123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926 681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14 679 833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36 877 360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INSTALCO NORDIC AB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Industrigata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2619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914 737 613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