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1d6ae33e664a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f8d4e8acae4c2a"/>
  </p:sldMasterIdLst>
  <p:sldIdLst>
    <p:sldId xmlns:r="http://schemas.openxmlformats.org/officeDocument/2006/relationships" id="256" r:id="R95ef26422dde4a5a"/>
    <p:sldId xmlns:r="http://schemas.openxmlformats.org/officeDocument/2006/relationships" id="257" r:id="R1c2a15b6325347e6"/>
    <p:sldId xmlns:r="http://schemas.openxmlformats.org/officeDocument/2006/relationships" id="258" r:id="Ref7f750fda704a1a"/>
    <p:sldId xmlns:r="http://schemas.openxmlformats.org/officeDocument/2006/relationships" id="259" r:id="Rc11aeb778530418e"/>
    <p:sldId xmlns:r="http://schemas.openxmlformats.org/officeDocument/2006/relationships" id="260" r:id="R8d08a42ad9fb4d62"/>
    <p:sldId xmlns:r="http://schemas.openxmlformats.org/officeDocument/2006/relationships" id="261" r:id="Rb2ef45cab4224e79"/>
    <p:sldId xmlns:r="http://schemas.openxmlformats.org/officeDocument/2006/relationships" id="262" r:id="R1ab27f9ee50940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8d4e8acae4c2a" /><Relationship Type="http://schemas.openxmlformats.org/officeDocument/2006/relationships/slide" Target="/ppt/slides/slide1.xml" Id="R95ef26422dde4a5a" /><Relationship Type="http://schemas.openxmlformats.org/officeDocument/2006/relationships/slide" Target="/ppt/slides/slide2.xml" Id="R1c2a15b6325347e6" /><Relationship Type="http://schemas.openxmlformats.org/officeDocument/2006/relationships/slide" Target="/ppt/slides/slide3.xml" Id="Ref7f750fda704a1a" /><Relationship Type="http://schemas.openxmlformats.org/officeDocument/2006/relationships/slide" Target="/ppt/slides/slide4.xml" Id="Rc11aeb778530418e" /><Relationship Type="http://schemas.openxmlformats.org/officeDocument/2006/relationships/slide" Target="/ppt/slides/slide5.xml" Id="R8d08a42ad9fb4d62" /><Relationship Type="http://schemas.openxmlformats.org/officeDocument/2006/relationships/slide" Target="/ppt/slides/slide6.xml" Id="Rb2ef45cab4224e79" /><Relationship Type="http://schemas.openxmlformats.org/officeDocument/2006/relationships/slide" Target="/ppt/slides/slide7.xml" Id="R1ab27f9ee50940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9f746f48784d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507d757284e78" /><Relationship Type="http://schemas.openxmlformats.org/officeDocument/2006/relationships/theme" Target="/ppt/slideMasters/theme/theme1.xml" Id="R58377277741d40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e507d757284e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22570912741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2896a2e6c42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d64f3291a43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6474a0c2c40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cedb1c6b949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ae36ee44d44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b823122d540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AFT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AFT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492 290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1 305 045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6 478 452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FAKSVÅG TALGØ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Ridderhatten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914 726 301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AFT HOLDING AS</a:t>
            </a:r>
          </a:p>
        </p:txBody>
      </p:sp>
    </p:spTree>
  </p:cSld>
  <p:clrMapOvr>
    <a:masterClrMapping xmlns:a="http://schemas.openxmlformats.org/drawingml/2006/main"/>
  </p:clrMapOvr>
</p:sld>
</file>