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7c3a82db5645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c5d4a214ce4574"/>
  </p:sldMasterIdLst>
  <p:sldIdLst>
    <p:sldId xmlns:r="http://schemas.openxmlformats.org/officeDocument/2006/relationships" id="256" r:id="R1794d6176d724138"/>
    <p:sldId xmlns:r="http://schemas.openxmlformats.org/officeDocument/2006/relationships" id="257" r:id="R571d1e69f97a4fb5"/>
    <p:sldId xmlns:r="http://schemas.openxmlformats.org/officeDocument/2006/relationships" id="258" r:id="R441fefdad6ee4026"/>
    <p:sldId xmlns:r="http://schemas.openxmlformats.org/officeDocument/2006/relationships" id="259" r:id="Re630776728b14fb1"/>
    <p:sldId xmlns:r="http://schemas.openxmlformats.org/officeDocument/2006/relationships" id="260" r:id="R0cb86ee7d7534d6a"/>
    <p:sldId xmlns:r="http://schemas.openxmlformats.org/officeDocument/2006/relationships" id="261" r:id="R83d81adc2b31453b"/>
    <p:sldId xmlns:r="http://schemas.openxmlformats.org/officeDocument/2006/relationships" id="262" r:id="R5ac5d0c1628c44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c5d4a214ce4574" /><Relationship Type="http://schemas.openxmlformats.org/officeDocument/2006/relationships/slide" Target="/ppt/slides/slide1.xml" Id="R1794d6176d724138" /><Relationship Type="http://schemas.openxmlformats.org/officeDocument/2006/relationships/slide" Target="/ppt/slides/slide2.xml" Id="R571d1e69f97a4fb5" /><Relationship Type="http://schemas.openxmlformats.org/officeDocument/2006/relationships/slide" Target="/ppt/slides/slide3.xml" Id="R441fefdad6ee4026" /><Relationship Type="http://schemas.openxmlformats.org/officeDocument/2006/relationships/slide" Target="/ppt/slides/slide4.xml" Id="Re630776728b14fb1" /><Relationship Type="http://schemas.openxmlformats.org/officeDocument/2006/relationships/slide" Target="/ppt/slides/slide5.xml" Id="R0cb86ee7d7534d6a" /><Relationship Type="http://schemas.openxmlformats.org/officeDocument/2006/relationships/slide" Target="/ppt/slides/slide6.xml" Id="R83d81adc2b31453b" /><Relationship Type="http://schemas.openxmlformats.org/officeDocument/2006/relationships/slide" Target="/ppt/slides/slide7.xml" Id="R5ac5d0c1628c44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7ca738f93f44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84526a5b94186" /><Relationship Type="http://schemas.openxmlformats.org/officeDocument/2006/relationships/theme" Target="/ppt/slideMasters/theme/theme1.xml" Id="R3684f41b872947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684526a5b941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63bdd90aa4b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91bf921a54b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0f3eb7f8346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41f15867442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4099a25a241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16b0bc2504d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9576fa1e34a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SKIRBEKK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SKIRBEKK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SKIRBEKK INVEST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SKIRBEKK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SKIRBEKK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SKIRBEKK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1 151 642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2 424 714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3 189 450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SKIRBEKK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SKIRBEKK JOAR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SKIRBEKK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Vestsivegen 1354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2406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joar@framaas.no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914 721 547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SKIRBEKK INVEST AS</a:t>
            </a:r>
          </a:p>
        </p:txBody>
      </p:sp>
    </p:spTree>
  </p:cSld>
  <p:clrMapOvr>
    <a:masterClrMapping xmlns:a="http://schemas.openxmlformats.org/drawingml/2006/main"/>
  </p:clrMapOvr>
</p:sld>
</file>