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55b6e7047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09a62a1834be3"/>
  </p:sldMasterIdLst>
  <p:sldIdLst>
    <p:sldId xmlns:r="http://schemas.openxmlformats.org/officeDocument/2006/relationships" id="256" r:id="R915235e32b9045cd"/>
    <p:sldId xmlns:r="http://schemas.openxmlformats.org/officeDocument/2006/relationships" id="257" r:id="Ra924d2fa8ecf4eba"/>
    <p:sldId xmlns:r="http://schemas.openxmlformats.org/officeDocument/2006/relationships" id="258" r:id="Rbbd31ae022274245"/>
    <p:sldId xmlns:r="http://schemas.openxmlformats.org/officeDocument/2006/relationships" id="259" r:id="R1833b323d2954d0b"/>
    <p:sldId xmlns:r="http://schemas.openxmlformats.org/officeDocument/2006/relationships" id="260" r:id="R61abb7225df54d1c"/>
    <p:sldId xmlns:r="http://schemas.openxmlformats.org/officeDocument/2006/relationships" id="261" r:id="R1afbfc62b5aa4af9"/>
    <p:sldId xmlns:r="http://schemas.openxmlformats.org/officeDocument/2006/relationships" id="262" r:id="Rd44dc77e1c37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09a62a1834be3" /><Relationship Type="http://schemas.openxmlformats.org/officeDocument/2006/relationships/slide" Target="/ppt/slides/slide1.xml" Id="R915235e32b9045cd" /><Relationship Type="http://schemas.openxmlformats.org/officeDocument/2006/relationships/slide" Target="/ppt/slides/slide2.xml" Id="Ra924d2fa8ecf4eba" /><Relationship Type="http://schemas.openxmlformats.org/officeDocument/2006/relationships/slide" Target="/ppt/slides/slide3.xml" Id="Rbbd31ae022274245" /><Relationship Type="http://schemas.openxmlformats.org/officeDocument/2006/relationships/slide" Target="/ppt/slides/slide4.xml" Id="R1833b323d2954d0b" /><Relationship Type="http://schemas.openxmlformats.org/officeDocument/2006/relationships/slide" Target="/ppt/slides/slide5.xml" Id="R61abb7225df54d1c" /><Relationship Type="http://schemas.openxmlformats.org/officeDocument/2006/relationships/slide" Target="/ppt/slides/slide6.xml" Id="R1afbfc62b5aa4af9" /><Relationship Type="http://schemas.openxmlformats.org/officeDocument/2006/relationships/slide" Target="/ppt/slides/slide7.xml" Id="Rd44dc77e1c37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6d6083fdb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339b4387e4eb7" /><Relationship Type="http://schemas.openxmlformats.org/officeDocument/2006/relationships/theme" Target="/ppt/slideMasters/theme/theme1.xml" Id="Rc3779d06e9d9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339b4387e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edd2e0e1e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d4fdbf9da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c4a8891a544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5c5cc0580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59c568ec9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7921ef7b5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4701ea8ea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NORDOX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2 219 764 000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180 724 000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159 466 000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1 770 270 000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1 866 457 000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NORDOX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marketing@nordox.no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914 720 958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NORDOX AS</a:t>
            </a:r>
          </a:p>
        </p:txBody>
      </p:sp>
    </p:spTree>
  </p:cSld>
  <p:clrMapOvr>
    <a:masterClrMapping xmlns:a="http://schemas.openxmlformats.org/drawingml/2006/main"/>
  </p:clrMapOvr>
</p:sld>
</file>