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7a6d83a6f44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2270d735c649fa"/>
  </p:sldMasterIdLst>
  <p:sldIdLst>
    <p:sldId xmlns:r="http://schemas.openxmlformats.org/officeDocument/2006/relationships" id="256" r:id="Rdb1110e63b374146"/>
    <p:sldId xmlns:r="http://schemas.openxmlformats.org/officeDocument/2006/relationships" id="257" r:id="Red59d696188b43f9"/>
    <p:sldId xmlns:r="http://schemas.openxmlformats.org/officeDocument/2006/relationships" id="258" r:id="Rdddccbbc64e547dc"/>
    <p:sldId xmlns:r="http://schemas.openxmlformats.org/officeDocument/2006/relationships" id="259" r:id="R513595a49c044d40"/>
    <p:sldId xmlns:r="http://schemas.openxmlformats.org/officeDocument/2006/relationships" id="260" r:id="R73a4f3bc36a145da"/>
    <p:sldId xmlns:r="http://schemas.openxmlformats.org/officeDocument/2006/relationships" id="261" r:id="R9cc4c3f5fa0f4cce"/>
    <p:sldId xmlns:r="http://schemas.openxmlformats.org/officeDocument/2006/relationships" id="262" r:id="R44dac5d4cbe046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270d735c649fa" /><Relationship Type="http://schemas.openxmlformats.org/officeDocument/2006/relationships/slide" Target="/ppt/slides/slide1.xml" Id="Rdb1110e63b374146" /><Relationship Type="http://schemas.openxmlformats.org/officeDocument/2006/relationships/slide" Target="/ppt/slides/slide2.xml" Id="Red59d696188b43f9" /><Relationship Type="http://schemas.openxmlformats.org/officeDocument/2006/relationships/slide" Target="/ppt/slides/slide3.xml" Id="Rdddccbbc64e547dc" /><Relationship Type="http://schemas.openxmlformats.org/officeDocument/2006/relationships/slide" Target="/ppt/slides/slide4.xml" Id="R513595a49c044d40" /><Relationship Type="http://schemas.openxmlformats.org/officeDocument/2006/relationships/slide" Target="/ppt/slides/slide5.xml" Id="R73a4f3bc36a145da" /><Relationship Type="http://schemas.openxmlformats.org/officeDocument/2006/relationships/slide" Target="/ppt/slides/slide6.xml" Id="R9cc4c3f5fa0f4cce" /><Relationship Type="http://schemas.openxmlformats.org/officeDocument/2006/relationships/slide" Target="/ppt/slides/slide7.xml" Id="R44dac5d4cbe046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59f843dbc41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b1949e50340bb" /><Relationship Type="http://schemas.openxmlformats.org/officeDocument/2006/relationships/theme" Target="/ppt/slideMasters/theme/theme1.xml" Id="R25e4e7c4fb1442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bb1949e50340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2d3f42d404e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60f96544b41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de0589a3b4c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3e4bb0ab943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9dd51db8247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5a67a420243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0ae6d33524e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ASKIM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ASKIM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10 504 710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3 909 563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SKIING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post@onac.no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www.eikaokonomi.no/ost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914 716 616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