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97e67c524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52c3f2c044ea2"/>
  </p:sldMasterIdLst>
  <p:sldIdLst>
    <p:sldId xmlns:r="http://schemas.openxmlformats.org/officeDocument/2006/relationships" id="256" r:id="R0e5221016a5a41be"/>
    <p:sldId xmlns:r="http://schemas.openxmlformats.org/officeDocument/2006/relationships" id="257" r:id="R0fc05869adf24097"/>
    <p:sldId xmlns:r="http://schemas.openxmlformats.org/officeDocument/2006/relationships" id="258" r:id="R77e0185e521e4ee0"/>
    <p:sldId xmlns:r="http://schemas.openxmlformats.org/officeDocument/2006/relationships" id="259" r:id="R15b35de457794ee3"/>
    <p:sldId xmlns:r="http://schemas.openxmlformats.org/officeDocument/2006/relationships" id="260" r:id="R26d2193b2dd64369"/>
    <p:sldId xmlns:r="http://schemas.openxmlformats.org/officeDocument/2006/relationships" id="261" r:id="R76de4883d59d49d4"/>
    <p:sldId xmlns:r="http://schemas.openxmlformats.org/officeDocument/2006/relationships" id="262" r:id="R3cf6686af08d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52c3f2c044ea2" /><Relationship Type="http://schemas.openxmlformats.org/officeDocument/2006/relationships/slide" Target="/ppt/slides/slide1.xml" Id="R0e5221016a5a41be" /><Relationship Type="http://schemas.openxmlformats.org/officeDocument/2006/relationships/slide" Target="/ppt/slides/slide2.xml" Id="R0fc05869adf24097" /><Relationship Type="http://schemas.openxmlformats.org/officeDocument/2006/relationships/slide" Target="/ppt/slides/slide3.xml" Id="R77e0185e521e4ee0" /><Relationship Type="http://schemas.openxmlformats.org/officeDocument/2006/relationships/slide" Target="/ppt/slides/slide4.xml" Id="R15b35de457794ee3" /><Relationship Type="http://schemas.openxmlformats.org/officeDocument/2006/relationships/slide" Target="/ppt/slides/slide5.xml" Id="R26d2193b2dd64369" /><Relationship Type="http://schemas.openxmlformats.org/officeDocument/2006/relationships/slide" Target="/ppt/slides/slide6.xml" Id="R76de4883d59d49d4" /><Relationship Type="http://schemas.openxmlformats.org/officeDocument/2006/relationships/slide" Target="/ppt/slides/slide7.xml" Id="R3cf6686af08d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1f0ad081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92ee28d84d18" /><Relationship Type="http://schemas.openxmlformats.org/officeDocument/2006/relationships/theme" Target="/ppt/slideMasters/theme/theme1.xml" Id="Rad38706be016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092ee28d84d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7c30771b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2db09539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bc6e835a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3ea540c3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91d783a8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5ae94abd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c24306ab4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