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b6c2758fd740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75b42b0a442dd"/>
  </p:sldMasterIdLst>
  <p:sldIdLst>
    <p:sldId xmlns:r="http://schemas.openxmlformats.org/officeDocument/2006/relationships" id="256" r:id="R87ac7ff1181d4f05"/>
    <p:sldId xmlns:r="http://schemas.openxmlformats.org/officeDocument/2006/relationships" id="257" r:id="R5d401e7a12714944"/>
    <p:sldId xmlns:r="http://schemas.openxmlformats.org/officeDocument/2006/relationships" id="258" r:id="Rc0efd1e1311342a8"/>
    <p:sldId xmlns:r="http://schemas.openxmlformats.org/officeDocument/2006/relationships" id="259" r:id="R144807f6085c4f5f"/>
    <p:sldId xmlns:r="http://schemas.openxmlformats.org/officeDocument/2006/relationships" id="260" r:id="R6c49b57bce3146bb"/>
    <p:sldId xmlns:r="http://schemas.openxmlformats.org/officeDocument/2006/relationships" id="261" r:id="R5a1a32db816b49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75b42b0a442dd" /><Relationship Type="http://schemas.openxmlformats.org/officeDocument/2006/relationships/slide" Target="/ppt/slides/slide1.xml" Id="R87ac7ff1181d4f05" /><Relationship Type="http://schemas.openxmlformats.org/officeDocument/2006/relationships/slide" Target="/ppt/slides/slide2.xml" Id="R5d401e7a12714944" /><Relationship Type="http://schemas.openxmlformats.org/officeDocument/2006/relationships/slide" Target="/ppt/slides/slide3.xml" Id="Rc0efd1e1311342a8" /><Relationship Type="http://schemas.openxmlformats.org/officeDocument/2006/relationships/slide" Target="/ppt/slides/slide4.xml" Id="R144807f6085c4f5f" /><Relationship Type="http://schemas.openxmlformats.org/officeDocument/2006/relationships/slide" Target="/ppt/slides/slide5.xml" Id="R6c49b57bce3146bb" /><Relationship Type="http://schemas.openxmlformats.org/officeDocument/2006/relationships/slide" Target="/ppt/slides/slide6.xml" Id="R5a1a32db816b49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f8feda4cc42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b56ac32584c3c" /><Relationship Type="http://schemas.openxmlformats.org/officeDocument/2006/relationships/theme" Target="/ppt/slideMasters/theme/theme1.xml" Id="Rc884821d658341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0b56ac32584c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1f289ae7d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5141c88cc43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d6e9f5a6c41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33c514a814c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a9ecc60154a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7b77b97a344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NITSCHKE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post@nitschke.no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914 658 314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AS</a:t>
            </a:r>
          </a:p>
        </p:txBody>
      </p:sp>
    </p:spTree>
  </p:cSld>
  <p:clrMapOvr>
    <a:masterClrMapping xmlns:a="http://schemas.openxmlformats.org/drawingml/2006/main"/>
  </p:clrMapOvr>
</p:sld>
</file>