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2368860bf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a99f12e9f4122"/>
  </p:sldMasterIdLst>
  <p:sldIdLst>
    <p:sldId xmlns:r="http://schemas.openxmlformats.org/officeDocument/2006/relationships" id="256" r:id="R6b5652f72c9f464a"/>
    <p:sldId xmlns:r="http://schemas.openxmlformats.org/officeDocument/2006/relationships" id="257" r:id="R2c7210b835fe41c4"/>
    <p:sldId xmlns:r="http://schemas.openxmlformats.org/officeDocument/2006/relationships" id="258" r:id="Rf4f546d1a54f42b0"/>
    <p:sldId xmlns:r="http://schemas.openxmlformats.org/officeDocument/2006/relationships" id="259" r:id="R1ebcc992fa3d4383"/>
    <p:sldId xmlns:r="http://schemas.openxmlformats.org/officeDocument/2006/relationships" id="260" r:id="R8882514393f4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a99f12e9f4122" /><Relationship Type="http://schemas.openxmlformats.org/officeDocument/2006/relationships/slide" Target="/ppt/slides/slide1.xml" Id="R6b5652f72c9f464a" /><Relationship Type="http://schemas.openxmlformats.org/officeDocument/2006/relationships/slide" Target="/ppt/slides/slide2.xml" Id="R2c7210b835fe41c4" /><Relationship Type="http://schemas.openxmlformats.org/officeDocument/2006/relationships/slide" Target="/ppt/slides/slide3.xml" Id="Rf4f546d1a54f42b0" /><Relationship Type="http://schemas.openxmlformats.org/officeDocument/2006/relationships/slide" Target="/ppt/slides/slide4.xml" Id="R1ebcc992fa3d4383" /><Relationship Type="http://schemas.openxmlformats.org/officeDocument/2006/relationships/slide" Target="/ppt/slides/slide5.xml" Id="R8882514393f4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e842b00f6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564fce8c43f4" /><Relationship Type="http://schemas.openxmlformats.org/officeDocument/2006/relationships/theme" Target="/ppt/slideMasters/theme/theme1.xml" Id="R0e0d72c46abe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6564fce8c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b8b5017f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288997718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5c681456d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849a18210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905a33771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NÆRINGSVIRKSOMHET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NÆRINGSVIRKSOMHET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914 657 253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