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a8ac5a5cd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35e991cd842f8"/>
  </p:sldMasterIdLst>
  <p:sldIdLst>
    <p:sldId xmlns:r="http://schemas.openxmlformats.org/officeDocument/2006/relationships" id="256" r:id="R6b3786fbc7564324"/>
    <p:sldId xmlns:r="http://schemas.openxmlformats.org/officeDocument/2006/relationships" id="257" r:id="Ra52357b1f5f74fd2"/>
    <p:sldId xmlns:r="http://schemas.openxmlformats.org/officeDocument/2006/relationships" id="258" r:id="R7bcb7bf891c541fe"/>
    <p:sldId xmlns:r="http://schemas.openxmlformats.org/officeDocument/2006/relationships" id="259" r:id="R02c685328ab9474d"/>
    <p:sldId xmlns:r="http://schemas.openxmlformats.org/officeDocument/2006/relationships" id="260" r:id="R8a0c562d6708472d"/>
    <p:sldId xmlns:r="http://schemas.openxmlformats.org/officeDocument/2006/relationships" id="261" r:id="R8fe1ef9721394be6"/>
    <p:sldId xmlns:r="http://schemas.openxmlformats.org/officeDocument/2006/relationships" id="262" r:id="R690090c6441f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35e991cd842f8" /><Relationship Type="http://schemas.openxmlformats.org/officeDocument/2006/relationships/slide" Target="/ppt/slides/slide1.xml" Id="R6b3786fbc7564324" /><Relationship Type="http://schemas.openxmlformats.org/officeDocument/2006/relationships/slide" Target="/ppt/slides/slide2.xml" Id="Ra52357b1f5f74fd2" /><Relationship Type="http://schemas.openxmlformats.org/officeDocument/2006/relationships/slide" Target="/ppt/slides/slide3.xml" Id="R7bcb7bf891c541fe" /><Relationship Type="http://schemas.openxmlformats.org/officeDocument/2006/relationships/slide" Target="/ppt/slides/slide4.xml" Id="R02c685328ab9474d" /><Relationship Type="http://schemas.openxmlformats.org/officeDocument/2006/relationships/slide" Target="/ppt/slides/slide5.xml" Id="R8a0c562d6708472d" /><Relationship Type="http://schemas.openxmlformats.org/officeDocument/2006/relationships/slide" Target="/ppt/slides/slide6.xml" Id="R8fe1ef9721394be6" /><Relationship Type="http://schemas.openxmlformats.org/officeDocument/2006/relationships/slide" Target="/ppt/slides/slide7.xml" Id="R690090c6441f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ef0e1bdfe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dde05d034460f" /><Relationship Type="http://schemas.openxmlformats.org/officeDocument/2006/relationships/theme" Target="/ppt/slideMasters/theme/theme1.xml" Id="R468247ff17cc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dde05d034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4d51ad3e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dad14e0a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198ab815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00e1c2ad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1e756eb5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0986356c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a71c246c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STENBAKK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STENBAKK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232 651 006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234 942 559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237 319 751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EKANGER LISE STENBAKK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914 632 536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STENBAKK HOLDING AS</a:t>
            </a:r>
          </a:p>
        </p:txBody>
      </p:sp>
    </p:spTree>
  </p:cSld>
  <p:clrMapOvr>
    <a:masterClrMapping xmlns:a="http://schemas.openxmlformats.org/drawingml/2006/main"/>
  </p:clrMapOvr>
</p:sld>
</file>