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36284ed81f4c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0575a8c4f407b"/>
  </p:sldMasterIdLst>
  <p:sldIdLst>
    <p:sldId xmlns:r="http://schemas.openxmlformats.org/officeDocument/2006/relationships" id="256" r:id="R3ecd947555624880"/>
    <p:sldId xmlns:r="http://schemas.openxmlformats.org/officeDocument/2006/relationships" id="257" r:id="Rad4bfcf346e24e37"/>
    <p:sldId xmlns:r="http://schemas.openxmlformats.org/officeDocument/2006/relationships" id="258" r:id="R42b5a51efa6d4491"/>
    <p:sldId xmlns:r="http://schemas.openxmlformats.org/officeDocument/2006/relationships" id="259" r:id="R0a8cdd29e2a44a03"/>
    <p:sldId xmlns:r="http://schemas.openxmlformats.org/officeDocument/2006/relationships" id="260" r:id="R22fcd35dfadc4d9b"/>
    <p:sldId xmlns:r="http://schemas.openxmlformats.org/officeDocument/2006/relationships" id="261" r:id="R92e25891e4e146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0575a8c4f407b" /><Relationship Type="http://schemas.openxmlformats.org/officeDocument/2006/relationships/slide" Target="/ppt/slides/slide1.xml" Id="R3ecd947555624880" /><Relationship Type="http://schemas.openxmlformats.org/officeDocument/2006/relationships/slide" Target="/ppt/slides/slide2.xml" Id="Rad4bfcf346e24e37" /><Relationship Type="http://schemas.openxmlformats.org/officeDocument/2006/relationships/slide" Target="/ppt/slides/slide3.xml" Id="R42b5a51efa6d4491" /><Relationship Type="http://schemas.openxmlformats.org/officeDocument/2006/relationships/slide" Target="/ppt/slides/slide4.xml" Id="R0a8cdd29e2a44a03" /><Relationship Type="http://schemas.openxmlformats.org/officeDocument/2006/relationships/slide" Target="/ppt/slides/slide5.xml" Id="R22fcd35dfadc4d9b" /><Relationship Type="http://schemas.openxmlformats.org/officeDocument/2006/relationships/slide" Target="/ppt/slides/slide6.xml" Id="R92e25891e4e146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c9b44bf8c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2a76202f740db" /><Relationship Type="http://schemas.openxmlformats.org/officeDocument/2006/relationships/theme" Target="/ppt/slideMasters/theme/theme1.xml" Id="Rf36d5e741436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82a76202f7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18168dc6d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3a323dca144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06cd815f24b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f0461042b43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91ab5ca374b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4b6132c8142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STENBAKK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914 632 536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