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c289d6158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c54cf27dd4f26"/>
  </p:sldMasterIdLst>
  <p:sldIdLst>
    <p:sldId xmlns:r="http://schemas.openxmlformats.org/officeDocument/2006/relationships" id="256" r:id="R14f1301cd1b341ed"/>
    <p:sldId xmlns:r="http://schemas.openxmlformats.org/officeDocument/2006/relationships" id="257" r:id="R54f1228efa514a9a"/>
    <p:sldId xmlns:r="http://schemas.openxmlformats.org/officeDocument/2006/relationships" id="258" r:id="R3cb2a6ed6efc4dea"/>
    <p:sldId xmlns:r="http://schemas.openxmlformats.org/officeDocument/2006/relationships" id="259" r:id="Re3080338d6954a22"/>
    <p:sldId xmlns:r="http://schemas.openxmlformats.org/officeDocument/2006/relationships" id="260" r:id="R84e0e74d09594627"/>
    <p:sldId xmlns:r="http://schemas.openxmlformats.org/officeDocument/2006/relationships" id="261" r:id="Rdb895a4342e44370"/>
    <p:sldId xmlns:r="http://schemas.openxmlformats.org/officeDocument/2006/relationships" id="262" r:id="Rdcf5f8864d48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c54cf27dd4f26" /><Relationship Type="http://schemas.openxmlformats.org/officeDocument/2006/relationships/slide" Target="/ppt/slides/slide1.xml" Id="R14f1301cd1b341ed" /><Relationship Type="http://schemas.openxmlformats.org/officeDocument/2006/relationships/slide" Target="/ppt/slides/slide2.xml" Id="R54f1228efa514a9a" /><Relationship Type="http://schemas.openxmlformats.org/officeDocument/2006/relationships/slide" Target="/ppt/slides/slide3.xml" Id="R3cb2a6ed6efc4dea" /><Relationship Type="http://schemas.openxmlformats.org/officeDocument/2006/relationships/slide" Target="/ppt/slides/slide4.xml" Id="Re3080338d6954a22" /><Relationship Type="http://schemas.openxmlformats.org/officeDocument/2006/relationships/slide" Target="/ppt/slides/slide5.xml" Id="R84e0e74d09594627" /><Relationship Type="http://schemas.openxmlformats.org/officeDocument/2006/relationships/slide" Target="/ppt/slides/slide6.xml" Id="Rdb895a4342e44370" /><Relationship Type="http://schemas.openxmlformats.org/officeDocument/2006/relationships/slide" Target="/ppt/slides/slide7.xml" Id="Rdcf5f8864d48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8bb9c56cb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9263426324712" /><Relationship Type="http://schemas.openxmlformats.org/officeDocument/2006/relationships/theme" Target="/ppt/slideMasters/theme/theme1.xml" Id="Ra9ab8b20ba1f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926342632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7ac771a8d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0ec09c1b2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392aa4c8e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44b47d867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4807bc225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43c9866a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bb31e316f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MEISFJORD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MEISFJORD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39 779 814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474 124 750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474 344 620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MEISFJORD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Meisfjord, Rostockgata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914 631 866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