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5be1bfcbb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163eb86354e04"/>
  </p:sldMasterIdLst>
  <p:sldIdLst>
    <p:sldId xmlns:r="http://schemas.openxmlformats.org/officeDocument/2006/relationships" id="256" r:id="R4f796c4de7fb433b"/>
    <p:sldId xmlns:r="http://schemas.openxmlformats.org/officeDocument/2006/relationships" id="257" r:id="R1c6c9f43d9b74d5c"/>
    <p:sldId xmlns:r="http://schemas.openxmlformats.org/officeDocument/2006/relationships" id="258" r:id="R5a2bfba329674770"/>
    <p:sldId xmlns:r="http://schemas.openxmlformats.org/officeDocument/2006/relationships" id="259" r:id="R8e597d9d6eac4d27"/>
    <p:sldId xmlns:r="http://schemas.openxmlformats.org/officeDocument/2006/relationships" id="260" r:id="R806f2237e120474a"/>
    <p:sldId xmlns:r="http://schemas.openxmlformats.org/officeDocument/2006/relationships" id="261" r:id="R365141b48e9d4312"/>
    <p:sldId xmlns:r="http://schemas.openxmlformats.org/officeDocument/2006/relationships" id="262" r:id="R5c6f66bd74e3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163eb86354e04" /><Relationship Type="http://schemas.openxmlformats.org/officeDocument/2006/relationships/slide" Target="/ppt/slides/slide1.xml" Id="R4f796c4de7fb433b" /><Relationship Type="http://schemas.openxmlformats.org/officeDocument/2006/relationships/slide" Target="/ppt/slides/slide2.xml" Id="R1c6c9f43d9b74d5c" /><Relationship Type="http://schemas.openxmlformats.org/officeDocument/2006/relationships/slide" Target="/ppt/slides/slide3.xml" Id="R5a2bfba329674770" /><Relationship Type="http://schemas.openxmlformats.org/officeDocument/2006/relationships/slide" Target="/ppt/slides/slide4.xml" Id="R8e597d9d6eac4d27" /><Relationship Type="http://schemas.openxmlformats.org/officeDocument/2006/relationships/slide" Target="/ppt/slides/slide5.xml" Id="R806f2237e120474a" /><Relationship Type="http://schemas.openxmlformats.org/officeDocument/2006/relationships/slide" Target="/ppt/slides/slide6.xml" Id="R365141b48e9d4312" /><Relationship Type="http://schemas.openxmlformats.org/officeDocument/2006/relationships/slide" Target="/ppt/slides/slide7.xml" Id="R5c6f66bd74e3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3847187a1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b986077c64b9c" /><Relationship Type="http://schemas.openxmlformats.org/officeDocument/2006/relationships/theme" Target="/ppt/slideMasters/theme/theme1.xml" Id="R4f85983ca7ab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b986077c6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18cc1c224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6f6ae5700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bd70c758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1a4ddfc19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755d40186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f09419a5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49fc2fb5b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