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4d5e65277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fd01d26a64e6b"/>
  </p:sldMasterIdLst>
  <p:sldIdLst>
    <p:sldId xmlns:r="http://schemas.openxmlformats.org/officeDocument/2006/relationships" id="256" r:id="Read717cb08da4daf"/>
    <p:sldId xmlns:r="http://schemas.openxmlformats.org/officeDocument/2006/relationships" id="257" r:id="R16a6d3ba2b2744ad"/>
    <p:sldId xmlns:r="http://schemas.openxmlformats.org/officeDocument/2006/relationships" id="258" r:id="Rd7c4223bcdca4a6c"/>
    <p:sldId xmlns:r="http://schemas.openxmlformats.org/officeDocument/2006/relationships" id="259" r:id="R81414f292dd64662"/>
    <p:sldId xmlns:r="http://schemas.openxmlformats.org/officeDocument/2006/relationships" id="260" r:id="Rf31e2e2a9bfe4c92"/>
    <p:sldId xmlns:r="http://schemas.openxmlformats.org/officeDocument/2006/relationships" id="261" r:id="R68870bcfb58d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fd01d26a64e6b" /><Relationship Type="http://schemas.openxmlformats.org/officeDocument/2006/relationships/slide" Target="/ppt/slides/slide1.xml" Id="Read717cb08da4daf" /><Relationship Type="http://schemas.openxmlformats.org/officeDocument/2006/relationships/slide" Target="/ppt/slides/slide2.xml" Id="R16a6d3ba2b2744ad" /><Relationship Type="http://schemas.openxmlformats.org/officeDocument/2006/relationships/slide" Target="/ppt/slides/slide3.xml" Id="Rd7c4223bcdca4a6c" /><Relationship Type="http://schemas.openxmlformats.org/officeDocument/2006/relationships/slide" Target="/ppt/slides/slide4.xml" Id="R81414f292dd64662" /><Relationship Type="http://schemas.openxmlformats.org/officeDocument/2006/relationships/slide" Target="/ppt/slides/slide5.xml" Id="Rf31e2e2a9bfe4c92" /><Relationship Type="http://schemas.openxmlformats.org/officeDocument/2006/relationships/slide" Target="/ppt/slides/slide6.xml" Id="R68870bcfb58d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a587b368c42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a99ae22534815" /><Relationship Type="http://schemas.openxmlformats.org/officeDocument/2006/relationships/theme" Target="/ppt/slideMasters/theme/theme1.xml" Id="Rbc08431c5dfa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a99ae2253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218ecb2d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de04f89bc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0b6065919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52df17ae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91ffe867b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049cf862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