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2a1861521f84f6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26c396558684629"/>
  </p:sldMasterIdLst>
  <p:sldIdLst>
    <p:sldId xmlns:r="http://schemas.openxmlformats.org/officeDocument/2006/relationships" id="256" r:id="R827cfa09d7a84a1c"/>
    <p:sldId xmlns:r="http://schemas.openxmlformats.org/officeDocument/2006/relationships" id="257" r:id="R5b87646ee903483e"/>
    <p:sldId xmlns:r="http://schemas.openxmlformats.org/officeDocument/2006/relationships" id="258" r:id="Rdcc05eee773d4068"/>
    <p:sldId xmlns:r="http://schemas.openxmlformats.org/officeDocument/2006/relationships" id="259" r:id="R52981ea2dfe44010"/>
    <p:sldId xmlns:r="http://schemas.openxmlformats.org/officeDocument/2006/relationships" id="260" r:id="Racadaab3b2bd4f8a"/>
    <p:sldId xmlns:r="http://schemas.openxmlformats.org/officeDocument/2006/relationships" id="261" r:id="Rb489503357df438c"/>
    <p:sldId xmlns:r="http://schemas.openxmlformats.org/officeDocument/2006/relationships" id="262" r:id="Rbd024763e36e489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6c396558684629" /><Relationship Type="http://schemas.openxmlformats.org/officeDocument/2006/relationships/slide" Target="/ppt/slides/slide1.xml" Id="R827cfa09d7a84a1c" /><Relationship Type="http://schemas.openxmlformats.org/officeDocument/2006/relationships/slide" Target="/ppt/slides/slide2.xml" Id="R5b87646ee903483e" /><Relationship Type="http://schemas.openxmlformats.org/officeDocument/2006/relationships/slide" Target="/ppt/slides/slide3.xml" Id="Rdcc05eee773d4068" /><Relationship Type="http://schemas.openxmlformats.org/officeDocument/2006/relationships/slide" Target="/ppt/slides/slide4.xml" Id="R52981ea2dfe44010" /><Relationship Type="http://schemas.openxmlformats.org/officeDocument/2006/relationships/slide" Target="/ppt/slides/slide5.xml" Id="Racadaab3b2bd4f8a" /><Relationship Type="http://schemas.openxmlformats.org/officeDocument/2006/relationships/slide" Target="/ppt/slides/slide6.xml" Id="Rb489503357df438c" /><Relationship Type="http://schemas.openxmlformats.org/officeDocument/2006/relationships/slide" Target="/ppt/slides/slide7.xml" Id="Rbd024763e36e489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31eebbc7504d3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b20bc7a31b44e4" /><Relationship Type="http://schemas.openxmlformats.org/officeDocument/2006/relationships/theme" Target="/ppt/slideMasters/theme/theme1.xml" Id="Rd307976a579e4df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4b20bc7a31b44e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d85648f8c4448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5ba97d093145e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693df7cdb54c2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1053ba7389484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c52e106e74459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423b4dd1d5446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4fa7e5f87540b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PREN HOLDING AS ble etablert [år] og holder til i Sarpsborg.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2 129 579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2 003 253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2 154 881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14 538 861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14 556 904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PRANGERØD CHRISTIAN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St. Marie gate 130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1725 Sarpsborg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914 589 649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PREN HOLDING AS</a:t>
            </a:r>
          </a:p>
        </p:txBody>
      </p:sp>
    </p:spTree>
  </p:cSld>
  <p:clrMapOvr>
    <a:masterClrMapping xmlns:a="http://schemas.openxmlformats.org/drawingml/2006/main"/>
  </p:clrMapOvr>
</p:sld>
</file>