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0fd0de5da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dc100dd454949"/>
  </p:sldMasterIdLst>
  <p:sldIdLst>
    <p:sldId xmlns:r="http://schemas.openxmlformats.org/officeDocument/2006/relationships" id="256" r:id="R5865bca0ffc24232"/>
    <p:sldId xmlns:r="http://schemas.openxmlformats.org/officeDocument/2006/relationships" id="257" r:id="R446d72c8ce5f4ec2"/>
    <p:sldId xmlns:r="http://schemas.openxmlformats.org/officeDocument/2006/relationships" id="258" r:id="R5f063eb3db064e43"/>
    <p:sldId xmlns:r="http://schemas.openxmlformats.org/officeDocument/2006/relationships" id="259" r:id="R977f928cb3ab460b"/>
    <p:sldId xmlns:r="http://schemas.openxmlformats.org/officeDocument/2006/relationships" id="260" r:id="Re8dd248facbb4c6a"/>
    <p:sldId xmlns:r="http://schemas.openxmlformats.org/officeDocument/2006/relationships" id="261" r:id="R5690f7b74af7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dc100dd454949" /><Relationship Type="http://schemas.openxmlformats.org/officeDocument/2006/relationships/slide" Target="/ppt/slides/slide1.xml" Id="R5865bca0ffc24232" /><Relationship Type="http://schemas.openxmlformats.org/officeDocument/2006/relationships/slide" Target="/ppt/slides/slide2.xml" Id="R446d72c8ce5f4ec2" /><Relationship Type="http://schemas.openxmlformats.org/officeDocument/2006/relationships/slide" Target="/ppt/slides/slide3.xml" Id="R5f063eb3db064e43" /><Relationship Type="http://schemas.openxmlformats.org/officeDocument/2006/relationships/slide" Target="/ppt/slides/slide4.xml" Id="R977f928cb3ab460b" /><Relationship Type="http://schemas.openxmlformats.org/officeDocument/2006/relationships/slide" Target="/ppt/slides/slide5.xml" Id="Re8dd248facbb4c6a" /><Relationship Type="http://schemas.openxmlformats.org/officeDocument/2006/relationships/slide" Target="/ppt/slides/slide6.xml" Id="R5690f7b74af7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30fc34ba3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5ced7391841fd" /><Relationship Type="http://schemas.openxmlformats.org/officeDocument/2006/relationships/theme" Target="/ppt/slideMasters/theme/theme1.xml" Id="R4b761182b954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5ced73918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79051217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3baf0bec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65392ac6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4ebf90bf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8259b858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cbcee3cb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