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3bc45129d22479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d44d4aa259c47fa"/>
  </p:sldMasterIdLst>
  <p:sldIdLst>
    <p:sldId xmlns:r="http://schemas.openxmlformats.org/officeDocument/2006/relationships" id="256" r:id="Ra216644540174158"/>
    <p:sldId xmlns:r="http://schemas.openxmlformats.org/officeDocument/2006/relationships" id="257" r:id="Re774bd543d0945d2"/>
    <p:sldId xmlns:r="http://schemas.openxmlformats.org/officeDocument/2006/relationships" id="258" r:id="R1eab671079424b96"/>
    <p:sldId xmlns:r="http://schemas.openxmlformats.org/officeDocument/2006/relationships" id="259" r:id="R2d776a93c3d64354"/>
    <p:sldId xmlns:r="http://schemas.openxmlformats.org/officeDocument/2006/relationships" id="260" r:id="R489ae901b46f4d6f"/>
    <p:sldId xmlns:r="http://schemas.openxmlformats.org/officeDocument/2006/relationships" id="261" r:id="Rd0287076ef394160"/>
    <p:sldId xmlns:r="http://schemas.openxmlformats.org/officeDocument/2006/relationships" id="262" r:id="R4d30df0f9ef24e2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d44d4aa259c47fa" /><Relationship Type="http://schemas.openxmlformats.org/officeDocument/2006/relationships/slide" Target="/ppt/slides/slide1.xml" Id="Ra216644540174158" /><Relationship Type="http://schemas.openxmlformats.org/officeDocument/2006/relationships/slide" Target="/ppt/slides/slide2.xml" Id="Re774bd543d0945d2" /><Relationship Type="http://schemas.openxmlformats.org/officeDocument/2006/relationships/slide" Target="/ppt/slides/slide3.xml" Id="R1eab671079424b96" /><Relationship Type="http://schemas.openxmlformats.org/officeDocument/2006/relationships/slide" Target="/ppt/slides/slide4.xml" Id="R2d776a93c3d64354" /><Relationship Type="http://schemas.openxmlformats.org/officeDocument/2006/relationships/slide" Target="/ppt/slides/slide5.xml" Id="R489ae901b46f4d6f" /><Relationship Type="http://schemas.openxmlformats.org/officeDocument/2006/relationships/slide" Target="/ppt/slides/slide6.xml" Id="Rd0287076ef394160" /><Relationship Type="http://schemas.openxmlformats.org/officeDocument/2006/relationships/slide" Target="/ppt/slides/slide7.xml" Id="R4d30df0f9ef24e2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e4ae391dea3461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a14d4299e940bc" /><Relationship Type="http://schemas.openxmlformats.org/officeDocument/2006/relationships/theme" Target="/ppt/slideMasters/theme/theme1.xml" Id="R5372d8d777cc4cb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7a14d4299e940b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15d8717aa24cd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4b63b32e37411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082c212bf7457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4e885876c24b6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46667874d84c5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67e1a24516459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8a78f21d4643c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HOFF HOTELS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HOFF HOTELS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HOFF HOTELS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HOFF HOTELS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HOFF HOTELS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HOFF HOTELS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2 467 174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−366 873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10 618 709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3 848 379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24 020 199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HOFF HOTELS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REALINVEST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HOFF HOTELS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Falkenborgvegen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7044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eivind.askeland@choice.no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914 566 150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HOFF HOTELS AS</a:t>
            </a:r>
          </a:p>
        </p:txBody>
      </p:sp>
    </p:spTree>
  </p:cSld>
  <p:clrMapOvr>
    <a:masterClrMapping xmlns:a="http://schemas.openxmlformats.org/drawingml/2006/main"/>
  </p:clrMapOvr>
</p:sld>
</file>