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a7dc015bc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328b7fa954989"/>
  </p:sldMasterIdLst>
  <p:sldIdLst>
    <p:sldId xmlns:r="http://schemas.openxmlformats.org/officeDocument/2006/relationships" id="256" r:id="Rd71180b00e674b59"/>
    <p:sldId xmlns:r="http://schemas.openxmlformats.org/officeDocument/2006/relationships" id="257" r:id="Rc76506d180c2414a"/>
    <p:sldId xmlns:r="http://schemas.openxmlformats.org/officeDocument/2006/relationships" id="258" r:id="Raf924fec80f54d0a"/>
    <p:sldId xmlns:r="http://schemas.openxmlformats.org/officeDocument/2006/relationships" id="259" r:id="Rb39174130fab4df8"/>
    <p:sldId xmlns:r="http://schemas.openxmlformats.org/officeDocument/2006/relationships" id="260" r:id="R6c057db90b8f4648"/>
    <p:sldId xmlns:r="http://schemas.openxmlformats.org/officeDocument/2006/relationships" id="261" r:id="Rc94c80bbc749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328b7fa954989" /><Relationship Type="http://schemas.openxmlformats.org/officeDocument/2006/relationships/slide" Target="/ppt/slides/slide1.xml" Id="Rd71180b00e674b59" /><Relationship Type="http://schemas.openxmlformats.org/officeDocument/2006/relationships/slide" Target="/ppt/slides/slide2.xml" Id="Rc76506d180c2414a" /><Relationship Type="http://schemas.openxmlformats.org/officeDocument/2006/relationships/slide" Target="/ppt/slides/slide3.xml" Id="Raf924fec80f54d0a" /><Relationship Type="http://schemas.openxmlformats.org/officeDocument/2006/relationships/slide" Target="/ppt/slides/slide4.xml" Id="Rb39174130fab4df8" /><Relationship Type="http://schemas.openxmlformats.org/officeDocument/2006/relationships/slide" Target="/ppt/slides/slide5.xml" Id="R6c057db90b8f4648" /><Relationship Type="http://schemas.openxmlformats.org/officeDocument/2006/relationships/slide" Target="/ppt/slides/slide6.xml" Id="Rc94c80bbc749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98d8c857c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98db0cae43b9" /><Relationship Type="http://schemas.openxmlformats.org/officeDocument/2006/relationships/theme" Target="/ppt/slideMasters/theme/theme1.xml" Id="Rc4c3be33b259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698db0cae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79d06ad6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e93ef182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eb5ed0a8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cf862fdf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33bafcc5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d4c06853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