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484cd93ca842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a55dab995a4cb7"/>
  </p:sldMasterIdLst>
  <p:sldIdLst>
    <p:sldId xmlns:r="http://schemas.openxmlformats.org/officeDocument/2006/relationships" id="256" r:id="Rf1085114de0e43b7"/>
    <p:sldId xmlns:r="http://schemas.openxmlformats.org/officeDocument/2006/relationships" id="257" r:id="R35f316bb4fa4452f"/>
    <p:sldId xmlns:r="http://schemas.openxmlformats.org/officeDocument/2006/relationships" id="258" r:id="Ra966c21bf77f4a5a"/>
    <p:sldId xmlns:r="http://schemas.openxmlformats.org/officeDocument/2006/relationships" id="259" r:id="R469a6dc4eb984bdc"/>
    <p:sldId xmlns:r="http://schemas.openxmlformats.org/officeDocument/2006/relationships" id="260" r:id="R4054480fddc54d97"/>
    <p:sldId xmlns:r="http://schemas.openxmlformats.org/officeDocument/2006/relationships" id="261" r:id="R1654a6c2823f4ef9"/>
    <p:sldId xmlns:r="http://schemas.openxmlformats.org/officeDocument/2006/relationships" id="262" r:id="R935b54d684a34c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55dab995a4cb7" /><Relationship Type="http://schemas.openxmlformats.org/officeDocument/2006/relationships/slide" Target="/ppt/slides/slide1.xml" Id="Rf1085114de0e43b7" /><Relationship Type="http://schemas.openxmlformats.org/officeDocument/2006/relationships/slide" Target="/ppt/slides/slide2.xml" Id="R35f316bb4fa4452f" /><Relationship Type="http://schemas.openxmlformats.org/officeDocument/2006/relationships/slide" Target="/ppt/slides/slide3.xml" Id="Ra966c21bf77f4a5a" /><Relationship Type="http://schemas.openxmlformats.org/officeDocument/2006/relationships/slide" Target="/ppt/slides/slide4.xml" Id="R469a6dc4eb984bdc" /><Relationship Type="http://schemas.openxmlformats.org/officeDocument/2006/relationships/slide" Target="/ppt/slides/slide5.xml" Id="R4054480fddc54d97" /><Relationship Type="http://schemas.openxmlformats.org/officeDocument/2006/relationships/slide" Target="/ppt/slides/slide6.xml" Id="R1654a6c2823f4ef9" /><Relationship Type="http://schemas.openxmlformats.org/officeDocument/2006/relationships/slide" Target="/ppt/slides/slide7.xml" Id="R935b54d684a34c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0c02fa7884a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a049e478d4d50" /><Relationship Type="http://schemas.openxmlformats.org/officeDocument/2006/relationships/theme" Target="/ppt/slideMasters/theme/theme1.xml" Id="R444a2167749841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fa049e478d4d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c110d5b8f41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99e9653f541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6353eb00741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5b72e11a847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66163c6114f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89edb6d0a41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5bc40be854d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SIBRU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SIBRU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1 306 239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5 156 473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INGEBORG BRUNVOLL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BRUNVOLL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ANDRÉ KNUTSEN BRUNVOLL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INGEBORG BRUNVOLL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ANDRÉ KNUTSEN BRUNVOLL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Reknesvegen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sibrunvo@online.no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914 549 892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