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1c1f6d5a9d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7445b4ab8742b9"/>
  </p:sldMasterIdLst>
  <p:sldIdLst>
    <p:sldId xmlns:r="http://schemas.openxmlformats.org/officeDocument/2006/relationships" id="256" r:id="R8e7440e44775480a"/>
    <p:sldId xmlns:r="http://schemas.openxmlformats.org/officeDocument/2006/relationships" id="257" r:id="R136bf89dec7e4030"/>
    <p:sldId xmlns:r="http://schemas.openxmlformats.org/officeDocument/2006/relationships" id="258" r:id="R077d587726434b11"/>
    <p:sldId xmlns:r="http://schemas.openxmlformats.org/officeDocument/2006/relationships" id="259" r:id="R02d5a47585484a5b"/>
    <p:sldId xmlns:r="http://schemas.openxmlformats.org/officeDocument/2006/relationships" id="260" r:id="R2b553ae87abf4589"/>
    <p:sldId xmlns:r="http://schemas.openxmlformats.org/officeDocument/2006/relationships" id="261" r:id="Re203357b151a401b"/>
    <p:sldId xmlns:r="http://schemas.openxmlformats.org/officeDocument/2006/relationships" id="262" r:id="Rb64dfefacb59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445b4ab8742b9" /><Relationship Type="http://schemas.openxmlformats.org/officeDocument/2006/relationships/slide" Target="/ppt/slides/slide1.xml" Id="R8e7440e44775480a" /><Relationship Type="http://schemas.openxmlformats.org/officeDocument/2006/relationships/slide" Target="/ppt/slides/slide2.xml" Id="R136bf89dec7e4030" /><Relationship Type="http://schemas.openxmlformats.org/officeDocument/2006/relationships/slide" Target="/ppt/slides/slide3.xml" Id="R077d587726434b11" /><Relationship Type="http://schemas.openxmlformats.org/officeDocument/2006/relationships/slide" Target="/ppt/slides/slide4.xml" Id="R02d5a47585484a5b" /><Relationship Type="http://schemas.openxmlformats.org/officeDocument/2006/relationships/slide" Target="/ppt/slides/slide5.xml" Id="R2b553ae87abf4589" /><Relationship Type="http://schemas.openxmlformats.org/officeDocument/2006/relationships/slide" Target="/ppt/slides/slide6.xml" Id="Re203357b151a401b" /><Relationship Type="http://schemas.openxmlformats.org/officeDocument/2006/relationships/slide" Target="/ppt/slides/slide7.xml" Id="Rb64dfefacb59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9dbca991d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6dbba3ecc493b" /><Relationship Type="http://schemas.openxmlformats.org/officeDocument/2006/relationships/theme" Target="/ppt/slideMasters/theme/theme1.xml" Id="R226bc30e9eb7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e6dbba3ecc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035809b4e45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dd438d7f341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c29854263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3031857ad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e681e2601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8487a80d84a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9c7ee7f12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KAMILLION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KAMILLION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KAMILLION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KAMILLION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KAMILLION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KAMILLION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5 909 309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6 137 327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KAMILLION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KAMILLA BRUNVOLL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KAMILLION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Kringsjåvegen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6414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kbrunvoll@gmail.com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KAMILLION AS</a:t>
            </a:r>
          </a:p>
        </p:txBody>
      </p:sp>
    </p:spTree>
  </p:cSld>
  <p:clrMapOvr>
    <a:masterClrMapping xmlns:a="http://schemas.openxmlformats.org/drawingml/2006/main"/>
  </p:clrMapOvr>
</p:sld>
</file>