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1fc8f4a37b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df7aea23e743a5"/>
  </p:sldMasterIdLst>
  <p:sldIdLst>
    <p:sldId xmlns:r="http://schemas.openxmlformats.org/officeDocument/2006/relationships" id="256" r:id="R96526e61546c45d2"/>
    <p:sldId xmlns:r="http://schemas.openxmlformats.org/officeDocument/2006/relationships" id="257" r:id="Rabaff74bd1f9424a"/>
    <p:sldId xmlns:r="http://schemas.openxmlformats.org/officeDocument/2006/relationships" id="258" r:id="R984b25cccab24d0d"/>
    <p:sldId xmlns:r="http://schemas.openxmlformats.org/officeDocument/2006/relationships" id="259" r:id="Rdf66279b22044cf4"/>
    <p:sldId xmlns:r="http://schemas.openxmlformats.org/officeDocument/2006/relationships" id="260" r:id="Re4a2a81e5e714d10"/>
    <p:sldId xmlns:r="http://schemas.openxmlformats.org/officeDocument/2006/relationships" id="261" r:id="R63e9cd305a054186"/>
    <p:sldId xmlns:r="http://schemas.openxmlformats.org/officeDocument/2006/relationships" id="262" r:id="R5b2fde994024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f7aea23e743a5" /><Relationship Type="http://schemas.openxmlformats.org/officeDocument/2006/relationships/slide" Target="/ppt/slides/slide1.xml" Id="R96526e61546c45d2" /><Relationship Type="http://schemas.openxmlformats.org/officeDocument/2006/relationships/slide" Target="/ppt/slides/slide2.xml" Id="Rabaff74bd1f9424a" /><Relationship Type="http://schemas.openxmlformats.org/officeDocument/2006/relationships/slide" Target="/ppt/slides/slide3.xml" Id="R984b25cccab24d0d" /><Relationship Type="http://schemas.openxmlformats.org/officeDocument/2006/relationships/slide" Target="/ppt/slides/slide4.xml" Id="Rdf66279b22044cf4" /><Relationship Type="http://schemas.openxmlformats.org/officeDocument/2006/relationships/slide" Target="/ppt/slides/slide5.xml" Id="Re4a2a81e5e714d10" /><Relationship Type="http://schemas.openxmlformats.org/officeDocument/2006/relationships/slide" Target="/ppt/slides/slide6.xml" Id="R63e9cd305a054186" /><Relationship Type="http://schemas.openxmlformats.org/officeDocument/2006/relationships/slide" Target="/ppt/slides/slide7.xml" Id="R5b2fde994024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bb9f1429e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3e66b7ee54236" /><Relationship Type="http://schemas.openxmlformats.org/officeDocument/2006/relationships/theme" Target="/ppt/slideMasters/theme/theme1.xml" Id="R2fe67ae27d35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3e66b7ee542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5efed62c4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0ac4c7df94b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e4a22759e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4032cc64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333e5e29f49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bbc372b654e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8cae9b40642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6 322 853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16 340 875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23 090 810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PEGGY BRUNVOLL  –  35,7 %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MYKLEBUST BRUNVOLL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BRUNVOLL GJENDEM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PEGGY BRUNVOLL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Solhjells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audbrunvoll@hotmail.com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914 547 733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