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433530c4f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44edab10d4e01"/>
  </p:sldMasterIdLst>
  <p:sldIdLst>
    <p:sldId xmlns:r="http://schemas.openxmlformats.org/officeDocument/2006/relationships" id="256" r:id="R1194c339bff64e64"/>
    <p:sldId xmlns:r="http://schemas.openxmlformats.org/officeDocument/2006/relationships" id="257" r:id="R6a62b91d32994051"/>
    <p:sldId xmlns:r="http://schemas.openxmlformats.org/officeDocument/2006/relationships" id="258" r:id="R77c09205a9a94c61"/>
    <p:sldId xmlns:r="http://schemas.openxmlformats.org/officeDocument/2006/relationships" id="259" r:id="R1f7e22887e62401e"/>
    <p:sldId xmlns:r="http://schemas.openxmlformats.org/officeDocument/2006/relationships" id="260" r:id="R6f52190890bd4877"/>
    <p:sldId xmlns:r="http://schemas.openxmlformats.org/officeDocument/2006/relationships" id="261" r:id="R5ccca4394b944059"/>
    <p:sldId xmlns:r="http://schemas.openxmlformats.org/officeDocument/2006/relationships" id="262" r:id="R7013f4b9dff7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44edab10d4e01" /><Relationship Type="http://schemas.openxmlformats.org/officeDocument/2006/relationships/slide" Target="/ppt/slides/slide1.xml" Id="R1194c339bff64e64" /><Relationship Type="http://schemas.openxmlformats.org/officeDocument/2006/relationships/slide" Target="/ppt/slides/slide2.xml" Id="R6a62b91d32994051" /><Relationship Type="http://schemas.openxmlformats.org/officeDocument/2006/relationships/slide" Target="/ppt/slides/slide3.xml" Id="R77c09205a9a94c61" /><Relationship Type="http://schemas.openxmlformats.org/officeDocument/2006/relationships/slide" Target="/ppt/slides/slide4.xml" Id="R1f7e22887e62401e" /><Relationship Type="http://schemas.openxmlformats.org/officeDocument/2006/relationships/slide" Target="/ppt/slides/slide5.xml" Id="R6f52190890bd4877" /><Relationship Type="http://schemas.openxmlformats.org/officeDocument/2006/relationships/slide" Target="/ppt/slides/slide6.xml" Id="R5ccca4394b944059" /><Relationship Type="http://schemas.openxmlformats.org/officeDocument/2006/relationships/slide" Target="/ppt/slides/slide7.xml" Id="R7013f4b9dff7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81c3ffdd8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59401dab4d68" /><Relationship Type="http://schemas.openxmlformats.org/officeDocument/2006/relationships/theme" Target="/ppt/slideMasters/theme/theme1.xml" Id="Rd0a8fa826733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459401dab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2e504c4d7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3302a1c6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a2d8c56b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1446baa4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975b0c0f4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f1bda4445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e7652f55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