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89bb08903d41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e3f2c297f64009"/>
  </p:sldMasterIdLst>
  <p:sldIdLst>
    <p:sldId xmlns:r="http://schemas.openxmlformats.org/officeDocument/2006/relationships" id="256" r:id="Rb16dde85e68f4dac"/>
    <p:sldId xmlns:r="http://schemas.openxmlformats.org/officeDocument/2006/relationships" id="257" r:id="Ra30fb6f6ccb64cc3"/>
    <p:sldId xmlns:r="http://schemas.openxmlformats.org/officeDocument/2006/relationships" id="258" r:id="Rad39bfa19d3a4c79"/>
    <p:sldId xmlns:r="http://schemas.openxmlformats.org/officeDocument/2006/relationships" id="259" r:id="R09b8f2371b4549d4"/>
    <p:sldId xmlns:r="http://schemas.openxmlformats.org/officeDocument/2006/relationships" id="260" r:id="R548382a7ba394752"/>
    <p:sldId xmlns:r="http://schemas.openxmlformats.org/officeDocument/2006/relationships" id="261" r:id="Rba397dbda99741a0"/>
    <p:sldId xmlns:r="http://schemas.openxmlformats.org/officeDocument/2006/relationships" id="262" r:id="R0bedbd6dbe8f4e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e3f2c297f64009" /><Relationship Type="http://schemas.openxmlformats.org/officeDocument/2006/relationships/slide" Target="/ppt/slides/slide1.xml" Id="Rb16dde85e68f4dac" /><Relationship Type="http://schemas.openxmlformats.org/officeDocument/2006/relationships/slide" Target="/ppt/slides/slide2.xml" Id="Ra30fb6f6ccb64cc3" /><Relationship Type="http://schemas.openxmlformats.org/officeDocument/2006/relationships/slide" Target="/ppt/slides/slide3.xml" Id="Rad39bfa19d3a4c79" /><Relationship Type="http://schemas.openxmlformats.org/officeDocument/2006/relationships/slide" Target="/ppt/slides/slide4.xml" Id="R09b8f2371b4549d4" /><Relationship Type="http://schemas.openxmlformats.org/officeDocument/2006/relationships/slide" Target="/ppt/slides/slide5.xml" Id="R548382a7ba394752" /><Relationship Type="http://schemas.openxmlformats.org/officeDocument/2006/relationships/slide" Target="/ppt/slides/slide6.xml" Id="Rba397dbda99741a0" /><Relationship Type="http://schemas.openxmlformats.org/officeDocument/2006/relationships/slide" Target="/ppt/slides/slide7.xml" Id="R0bedbd6dbe8f4e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d0c51247a54c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07882a73c4c4d" /><Relationship Type="http://schemas.openxmlformats.org/officeDocument/2006/relationships/theme" Target="/ppt/slideMasters/theme/theme1.xml" Id="R1dc8f7fa6ac748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707882a73c4c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1bffcfed54c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db59bf9fb4c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6fc0b30db4a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c458e939e47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ac0d7833648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a4e8035b742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912edc5404b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HEGDAL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HEGDAL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HEGDAL CONSULTING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HEGDAL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HEGDAL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HEGDAL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1 037 015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806 299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924 816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3 428 076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4 205 784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HEGDAL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NORDAL HEGDAL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HEGDAL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Bjørgums veg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7092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914 546 753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HEGDAL CONSULTING AS</a:t>
            </a:r>
          </a:p>
        </p:txBody>
      </p:sp>
    </p:spTree>
  </p:cSld>
  <p:clrMapOvr>
    <a:masterClrMapping xmlns:a="http://schemas.openxmlformats.org/drawingml/2006/main"/>
  </p:clrMapOvr>
</p:sld>
</file>