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d5f529c42b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88b58ffa74862"/>
  </p:sldMasterIdLst>
  <p:sldIdLst>
    <p:sldId xmlns:r="http://schemas.openxmlformats.org/officeDocument/2006/relationships" id="256" r:id="R4b0e603f9f464274"/>
    <p:sldId xmlns:r="http://schemas.openxmlformats.org/officeDocument/2006/relationships" id="257" r:id="R556fd2d4b71749c0"/>
    <p:sldId xmlns:r="http://schemas.openxmlformats.org/officeDocument/2006/relationships" id="258" r:id="R150727b09b714139"/>
    <p:sldId xmlns:r="http://schemas.openxmlformats.org/officeDocument/2006/relationships" id="259" r:id="R699444b6fc414b2c"/>
    <p:sldId xmlns:r="http://schemas.openxmlformats.org/officeDocument/2006/relationships" id="260" r:id="Rd275235ae16946bb"/>
    <p:sldId xmlns:r="http://schemas.openxmlformats.org/officeDocument/2006/relationships" id="261" r:id="Rcc7002205b26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88b58ffa74862" /><Relationship Type="http://schemas.openxmlformats.org/officeDocument/2006/relationships/slide" Target="/ppt/slides/slide1.xml" Id="R4b0e603f9f464274" /><Relationship Type="http://schemas.openxmlformats.org/officeDocument/2006/relationships/slide" Target="/ppt/slides/slide2.xml" Id="R556fd2d4b71749c0" /><Relationship Type="http://schemas.openxmlformats.org/officeDocument/2006/relationships/slide" Target="/ppt/slides/slide3.xml" Id="R150727b09b714139" /><Relationship Type="http://schemas.openxmlformats.org/officeDocument/2006/relationships/slide" Target="/ppt/slides/slide4.xml" Id="R699444b6fc414b2c" /><Relationship Type="http://schemas.openxmlformats.org/officeDocument/2006/relationships/slide" Target="/ppt/slides/slide5.xml" Id="Rd275235ae16946bb" /><Relationship Type="http://schemas.openxmlformats.org/officeDocument/2006/relationships/slide" Target="/ppt/slides/slide6.xml" Id="Rcc7002205b26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7fe2abdeb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085dd1b904d05" /><Relationship Type="http://schemas.openxmlformats.org/officeDocument/2006/relationships/theme" Target="/ppt/slideMasters/theme/theme1.xml" Id="Rc71d26c5a9d0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5085dd1b90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525d4bb184a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27e33ce0b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b331cf83f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8fd004fbc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3667844d3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ac3d3121743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ASTRUPS ALLMENNYTTIGE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ASTRUPS ALLMENNYTTIGE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ASTRUPS ALLMENNYTTIGE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ASTRUPS ALLMENNYTTIGE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ASTRUPS ALLMENNYTTIGE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ASTRUPS ALLMENNYTTIGE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19 082 000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201 695 000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ASTRUPS ALLMENNYTTIGE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ASTRUPS ALLMENNYTTIGE STIFTELSE</a:t>
            </a:r>
          </a:p>
        </p:txBody>
      </p:sp>
    </p:spTree>
  </p:cSld>
  <p:clrMapOvr>
    <a:masterClrMapping xmlns:a="http://schemas.openxmlformats.org/drawingml/2006/main"/>
  </p:clrMapOvr>
</p:sld>
</file>