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fb986a649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5bcc10f7a40d9"/>
  </p:sldMasterIdLst>
  <p:sldIdLst>
    <p:sldId xmlns:r="http://schemas.openxmlformats.org/officeDocument/2006/relationships" id="256" r:id="R9118afebd93b4dec"/>
    <p:sldId xmlns:r="http://schemas.openxmlformats.org/officeDocument/2006/relationships" id="257" r:id="R3d67c1bfc0094231"/>
    <p:sldId xmlns:r="http://schemas.openxmlformats.org/officeDocument/2006/relationships" id="258" r:id="R64b7d76d9aa54942"/>
    <p:sldId xmlns:r="http://schemas.openxmlformats.org/officeDocument/2006/relationships" id="259" r:id="R0329de227de04519"/>
    <p:sldId xmlns:r="http://schemas.openxmlformats.org/officeDocument/2006/relationships" id="260" r:id="R932a2eff27a84965"/>
    <p:sldId xmlns:r="http://schemas.openxmlformats.org/officeDocument/2006/relationships" id="261" r:id="R24e693c5a1044757"/>
    <p:sldId xmlns:r="http://schemas.openxmlformats.org/officeDocument/2006/relationships" id="262" r:id="R8c69495db439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5bcc10f7a40d9" /><Relationship Type="http://schemas.openxmlformats.org/officeDocument/2006/relationships/slide" Target="/ppt/slides/slide1.xml" Id="R9118afebd93b4dec" /><Relationship Type="http://schemas.openxmlformats.org/officeDocument/2006/relationships/slide" Target="/ppt/slides/slide2.xml" Id="R3d67c1bfc0094231" /><Relationship Type="http://schemas.openxmlformats.org/officeDocument/2006/relationships/slide" Target="/ppt/slides/slide3.xml" Id="R64b7d76d9aa54942" /><Relationship Type="http://schemas.openxmlformats.org/officeDocument/2006/relationships/slide" Target="/ppt/slides/slide4.xml" Id="R0329de227de04519" /><Relationship Type="http://schemas.openxmlformats.org/officeDocument/2006/relationships/slide" Target="/ppt/slides/slide5.xml" Id="R932a2eff27a84965" /><Relationship Type="http://schemas.openxmlformats.org/officeDocument/2006/relationships/slide" Target="/ppt/slides/slide6.xml" Id="R24e693c5a1044757" /><Relationship Type="http://schemas.openxmlformats.org/officeDocument/2006/relationships/slide" Target="/ppt/slides/slide7.xml" Id="R8c69495db439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48168446e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d3def9d6048f1" /><Relationship Type="http://schemas.openxmlformats.org/officeDocument/2006/relationships/theme" Target="/ppt/slideMasters/theme/theme1.xml" Id="Rb93fb08c694e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d3def9d60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ee735d80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6a8012b6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0b3126f3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742b0518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d5dbfae96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c0457def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d0a1ebae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ØWRE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