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bf0f17de6748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c1cabf26484902"/>
  </p:sldMasterIdLst>
  <p:sldIdLst>
    <p:sldId xmlns:r="http://schemas.openxmlformats.org/officeDocument/2006/relationships" id="256" r:id="R73ec5866bf1d45eb"/>
    <p:sldId xmlns:r="http://schemas.openxmlformats.org/officeDocument/2006/relationships" id="257" r:id="R86a235cb4de9455a"/>
    <p:sldId xmlns:r="http://schemas.openxmlformats.org/officeDocument/2006/relationships" id="258" r:id="Re84e2ff4d41c472b"/>
    <p:sldId xmlns:r="http://schemas.openxmlformats.org/officeDocument/2006/relationships" id="259" r:id="R7b1b9df760bc4cbe"/>
    <p:sldId xmlns:r="http://schemas.openxmlformats.org/officeDocument/2006/relationships" id="260" r:id="R471c7461bd994372"/>
    <p:sldId xmlns:r="http://schemas.openxmlformats.org/officeDocument/2006/relationships" id="261" r:id="R757a4a9f1dc74c86"/>
    <p:sldId xmlns:r="http://schemas.openxmlformats.org/officeDocument/2006/relationships" id="262" r:id="R55a296c88a0a41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1cabf26484902" /><Relationship Type="http://schemas.openxmlformats.org/officeDocument/2006/relationships/slide" Target="/ppt/slides/slide1.xml" Id="R73ec5866bf1d45eb" /><Relationship Type="http://schemas.openxmlformats.org/officeDocument/2006/relationships/slide" Target="/ppt/slides/slide2.xml" Id="R86a235cb4de9455a" /><Relationship Type="http://schemas.openxmlformats.org/officeDocument/2006/relationships/slide" Target="/ppt/slides/slide3.xml" Id="Re84e2ff4d41c472b" /><Relationship Type="http://schemas.openxmlformats.org/officeDocument/2006/relationships/slide" Target="/ppt/slides/slide4.xml" Id="R7b1b9df760bc4cbe" /><Relationship Type="http://schemas.openxmlformats.org/officeDocument/2006/relationships/slide" Target="/ppt/slides/slide5.xml" Id="R471c7461bd994372" /><Relationship Type="http://schemas.openxmlformats.org/officeDocument/2006/relationships/slide" Target="/ppt/slides/slide6.xml" Id="R757a4a9f1dc74c86" /><Relationship Type="http://schemas.openxmlformats.org/officeDocument/2006/relationships/slide" Target="/ppt/slides/slide7.xml" Id="R55a296c88a0a41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a4a5312264a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206c703ae495b" /><Relationship Type="http://schemas.openxmlformats.org/officeDocument/2006/relationships/theme" Target="/ppt/slideMasters/theme/theme1.xml" Id="R462b5554fa7f4a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a206c703ae49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bbda9da4c46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17b5c279949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2b18d4d884f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110d197db41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db7d64c9e45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4c0d0e88d44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7352af8a646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INVESTORPROSJEKT 232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INVESTORPROSJEKT 232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1 553 020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2 506 180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4 879 580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ANKER VANBERG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Eriksen, Falkeveien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914 427 975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