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091c3eef7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6b029d8a74a45"/>
  </p:sldMasterIdLst>
  <p:sldIdLst>
    <p:sldId xmlns:r="http://schemas.openxmlformats.org/officeDocument/2006/relationships" id="256" r:id="Re0e00085ba164879"/>
    <p:sldId xmlns:r="http://schemas.openxmlformats.org/officeDocument/2006/relationships" id="257" r:id="Rbda34680f9a34583"/>
    <p:sldId xmlns:r="http://schemas.openxmlformats.org/officeDocument/2006/relationships" id="258" r:id="R87ae5583b71144cc"/>
    <p:sldId xmlns:r="http://schemas.openxmlformats.org/officeDocument/2006/relationships" id="259" r:id="Raa04d5563d7d45a8"/>
    <p:sldId xmlns:r="http://schemas.openxmlformats.org/officeDocument/2006/relationships" id="260" r:id="R8a18ea6c21f9480e"/>
    <p:sldId xmlns:r="http://schemas.openxmlformats.org/officeDocument/2006/relationships" id="261" r:id="Rc54f228a0c2d4168"/>
    <p:sldId xmlns:r="http://schemas.openxmlformats.org/officeDocument/2006/relationships" id="262" r:id="R474f38a06831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6b029d8a74a45" /><Relationship Type="http://schemas.openxmlformats.org/officeDocument/2006/relationships/slide" Target="/ppt/slides/slide1.xml" Id="Re0e00085ba164879" /><Relationship Type="http://schemas.openxmlformats.org/officeDocument/2006/relationships/slide" Target="/ppt/slides/slide2.xml" Id="Rbda34680f9a34583" /><Relationship Type="http://schemas.openxmlformats.org/officeDocument/2006/relationships/slide" Target="/ppt/slides/slide3.xml" Id="R87ae5583b71144cc" /><Relationship Type="http://schemas.openxmlformats.org/officeDocument/2006/relationships/slide" Target="/ppt/slides/slide4.xml" Id="Raa04d5563d7d45a8" /><Relationship Type="http://schemas.openxmlformats.org/officeDocument/2006/relationships/slide" Target="/ppt/slides/slide5.xml" Id="R8a18ea6c21f9480e" /><Relationship Type="http://schemas.openxmlformats.org/officeDocument/2006/relationships/slide" Target="/ppt/slides/slide6.xml" Id="Rc54f228a0c2d4168" /><Relationship Type="http://schemas.openxmlformats.org/officeDocument/2006/relationships/slide" Target="/ppt/slides/slide7.xml" Id="R474f38a06831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d0abe9405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22f763e4c470d" /><Relationship Type="http://schemas.openxmlformats.org/officeDocument/2006/relationships/theme" Target="/ppt/slideMasters/theme/theme1.xml" Id="Re8df34b86f22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22f763e4c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658625a33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4bce15677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63033e8d4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aae83e036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5be75750e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316d8122f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aa650d246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