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aa6529ba443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9c9420a154b63"/>
  </p:sldMasterIdLst>
  <p:sldIdLst>
    <p:sldId xmlns:r="http://schemas.openxmlformats.org/officeDocument/2006/relationships" id="256" r:id="Rb3a4a1fc53c64ec2"/>
    <p:sldId xmlns:r="http://schemas.openxmlformats.org/officeDocument/2006/relationships" id="257" r:id="R037103d8eb2d4f7b"/>
    <p:sldId xmlns:r="http://schemas.openxmlformats.org/officeDocument/2006/relationships" id="258" r:id="R20477c6210c44b05"/>
    <p:sldId xmlns:r="http://schemas.openxmlformats.org/officeDocument/2006/relationships" id="259" r:id="Rc825a574f96d47ef"/>
    <p:sldId xmlns:r="http://schemas.openxmlformats.org/officeDocument/2006/relationships" id="260" r:id="R8c790f63955243e4"/>
    <p:sldId xmlns:r="http://schemas.openxmlformats.org/officeDocument/2006/relationships" id="261" r:id="R0e088690200540ab"/>
    <p:sldId xmlns:r="http://schemas.openxmlformats.org/officeDocument/2006/relationships" id="262" r:id="R37b111f6e74b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9c9420a154b63" /><Relationship Type="http://schemas.openxmlformats.org/officeDocument/2006/relationships/slide" Target="/ppt/slides/slide1.xml" Id="Rb3a4a1fc53c64ec2" /><Relationship Type="http://schemas.openxmlformats.org/officeDocument/2006/relationships/slide" Target="/ppt/slides/slide2.xml" Id="R037103d8eb2d4f7b" /><Relationship Type="http://schemas.openxmlformats.org/officeDocument/2006/relationships/slide" Target="/ppt/slides/slide3.xml" Id="R20477c6210c44b05" /><Relationship Type="http://schemas.openxmlformats.org/officeDocument/2006/relationships/slide" Target="/ppt/slides/slide4.xml" Id="Rc825a574f96d47ef" /><Relationship Type="http://schemas.openxmlformats.org/officeDocument/2006/relationships/slide" Target="/ppt/slides/slide5.xml" Id="R8c790f63955243e4" /><Relationship Type="http://schemas.openxmlformats.org/officeDocument/2006/relationships/slide" Target="/ppt/slides/slide6.xml" Id="R0e088690200540ab" /><Relationship Type="http://schemas.openxmlformats.org/officeDocument/2006/relationships/slide" Target="/ppt/slides/slide7.xml" Id="R37b111f6e74b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e7b99f40f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fd539f885476b" /><Relationship Type="http://schemas.openxmlformats.org/officeDocument/2006/relationships/theme" Target="/ppt/slideMasters/theme/theme1.xml" Id="Rcca3705ee9b4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fd539f885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a2af5eaac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e343c9204c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c746b89d2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c8294768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b9e3a6db1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a026a18b140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828350a9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RINGEBU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RINGEBU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RAGNHILD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02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