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8fc4712ef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0ed0ca7d14500"/>
  </p:sldMasterIdLst>
  <p:sldIdLst>
    <p:sldId xmlns:r="http://schemas.openxmlformats.org/officeDocument/2006/relationships" id="256" r:id="Re0e457a129aa4494"/>
    <p:sldId xmlns:r="http://schemas.openxmlformats.org/officeDocument/2006/relationships" id="257" r:id="R3b2f021d820c4219"/>
    <p:sldId xmlns:r="http://schemas.openxmlformats.org/officeDocument/2006/relationships" id="258" r:id="Rbd873a8312b54645"/>
    <p:sldId xmlns:r="http://schemas.openxmlformats.org/officeDocument/2006/relationships" id="259" r:id="Rc76cb253c7c64519"/>
    <p:sldId xmlns:r="http://schemas.openxmlformats.org/officeDocument/2006/relationships" id="260" r:id="Rb6b11f6fa6de4301"/>
    <p:sldId xmlns:r="http://schemas.openxmlformats.org/officeDocument/2006/relationships" id="261" r:id="R62a8dfb6390b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0ed0ca7d14500" /><Relationship Type="http://schemas.openxmlformats.org/officeDocument/2006/relationships/slide" Target="/ppt/slides/slide1.xml" Id="Re0e457a129aa4494" /><Relationship Type="http://schemas.openxmlformats.org/officeDocument/2006/relationships/slide" Target="/ppt/slides/slide2.xml" Id="R3b2f021d820c4219" /><Relationship Type="http://schemas.openxmlformats.org/officeDocument/2006/relationships/slide" Target="/ppt/slides/slide3.xml" Id="Rbd873a8312b54645" /><Relationship Type="http://schemas.openxmlformats.org/officeDocument/2006/relationships/slide" Target="/ppt/slides/slide4.xml" Id="Rc76cb253c7c64519" /><Relationship Type="http://schemas.openxmlformats.org/officeDocument/2006/relationships/slide" Target="/ppt/slides/slide5.xml" Id="Rb6b11f6fa6de4301" /><Relationship Type="http://schemas.openxmlformats.org/officeDocument/2006/relationships/slide" Target="/ppt/slides/slide6.xml" Id="R62a8dfb6390b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0a9f798cf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01a98323415f" /><Relationship Type="http://schemas.openxmlformats.org/officeDocument/2006/relationships/theme" Target="/ppt/slideMasters/theme/theme1.xml" Id="R2d14100f5a2b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301a98323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f086cce31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a6c6fb7c6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0b9c2559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eda2a7a7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03bcc41a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5cda591c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