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ff9235ab3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91121ba6f4244"/>
  </p:sldMasterIdLst>
  <p:sldIdLst>
    <p:sldId xmlns:r="http://schemas.openxmlformats.org/officeDocument/2006/relationships" id="256" r:id="R93d29e9b2f49433f"/>
    <p:sldId xmlns:r="http://schemas.openxmlformats.org/officeDocument/2006/relationships" id="257" r:id="Re364ea5821b342df"/>
    <p:sldId xmlns:r="http://schemas.openxmlformats.org/officeDocument/2006/relationships" id="258" r:id="Ra972e4165ef0454c"/>
    <p:sldId xmlns:r="http://schemas.openxmlformats.org/officeDocument/2006/relationships" id="259" r:id="Rc77aacea2ed04d75"/>
    <p:sldId xmlns:r="http://schemas.openxmlformats.org/officeDocument/2006/relationships" id="260" r:id="R301c3632dfe24c37"/>
    <p:sldId xmlns:r="http://schemas.openxmlformats.org/officeDocument/2006/relationships" id="261" r:id="R45c7bbb88d3c47ce"/>
    <p:sldId xmlns:r="http://schemas.openxmlformats.org/officeDocument/2006/relationships" id="262" r:id="R1292f536fd72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91121ba6f4244" /><Relationship Type="http://schemas.openxmlformats.org/officeDocument/2006/relationships/slide" Target="/ppt/slides/slide1.xml" Id="R93d29e9b2f49433f" /><Relationship Type="http://schemas.openxmlformats.org/officeDocument/2006/relationships/slide" Target="/ppt/slides/slide2.xml" Id="Re364ea5821b342df" /><Relationship Type="http://schemas.openxmlformats.org/officeDocument/2006/relationships/slide" Target="/ppt/slides/slide3.xml" Id="Ra972e4165ef0454c" /><Relationship Type="http://schemas.openxmlformats.org/officeDocument/2006/relationships/slide" Target="/ppt/slides/slide4.xml" Id="Rc77aacea2ed04d75" /><Relationship Type="http://schemas.openxmlformats.org/officeDocument/2006/relationships/slide" Target="/ppt/slides/slide5.xml" Id="R301c3632dfe24c37" /><Relationship Type="http://schemas.openxmlformats.org/officeDocument/2006/relationships/slide" Target="/ppt/slides/slide6.xml" Id="R45c7bbb88d3c47ce" /><Relationship Type="http://schemas.openxmlformats.org/officeDocument/2006/relationships/slide" Target="/ppt/slides/slide7.xml" Id="R1292f536fd72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b7de17fbe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5687c3b12480a" /><Relationship Type="http://schemas.openxmlformats.org/officeDocument/2006/relationships/theme" Target="/ppt/slideMasters/theme/theme1.xml" Id="R3def322d019e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5687c3b12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84f975512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e5a5f0c2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13e76d62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0c7dc74a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29625438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67e3bc8e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0257b86a5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JOSTEIN HELGØY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