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1b052b3ce646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fa5cc8f066f48a0"/>
  </p:sldMasterIdLst>
  <p:sldIdLst>
    <p:sldId xmlns:r="http://schemas.openxmlformats.org/officeDocument/2006/relationships" id="256" r:id="Rc988c06b413f4376"/>
    <p:sldId xmlns:r="http://schemas.openxmlformats.org/officeDocument/2006/relationships" id="257" r:id="R5c75042e6c2845ab"/>
    <p:sldId xmlns:r="http://schemas.openxmlformats.org/officeDocument/2006/relationships" id="258" r:id="Rdf29b59de1714db9"/>
    <p:sldId xmlns:r="http://schemas.openxmlformats.org/officeDocument/2006/relationships" id="259" r:id="Rd7493921ada34067"/>
    <p:sldId xmlns:r="http://schemas.openxmlformats.org/officeDocument/2006/relationships" id="260" r:id="Ree5b0d349ba74214"/>
    <p:sldId xmlns:r="http://schemas.openxmlformats.org/officeDocument/2006/relationships" id="261" r:id="Rd7ac0f2156ca48ad"/>
    <p:sldId xmlns:r="http://schemas.openxmlformats.org/officeDocument/2006/relationships" id="262" r:id="Rcb148996cc3a4a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a5cc8f066f48a0" /><Relationship Type="http://schemas.openxmlformats.org/officeDocument/2006/relationships/slide" Target="/ppt/slides/slide1.xml" Id="Rc988c06b413f4376" /><Relationship Type="http://schemas.openxmlformats.org/officeDocument/2006/relationships/slide" Target="/ppt/slides/slide2.xml" Id="R5c75042e6c2845ab" /><Relationship Type="http://schemas.openxmlformats.org/officeDocument/2006/relationships/slide" Target="/ppt/slides/slide3.xml" Id="Rdf29b59de1714db9" /><Relationship Type="http://schemas.openxmlformats.org/officeDocument/2006/relationships/slide" Target="/ppt/slides/slide4.xml" Id="Rd7493921ada34067" /><Relationship Type="http://schemas.openxmlformats.org/officeDocument/2006/relationships/slide" Target="/ppt/slides/slide5.xml" Id="Ree5b0d349ba74214" /><Relationship Type="http://schemas.openxmlformats.org/officeDocument/2006/relationships/slide" Target="/ppt/slides/slide6.xml" Id="Rd7ac0f2156ca48ad" /><Relationship Type="http://schemas.openxmlformats.org/officeDocument/2006/relationships/slide" Target="/ppt/slides/slide7.xml" Id="Rcb148996cc3a4a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b3f325848848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be579f140f40ee" /><Relationship Type="http://schemas.openxmlformats.org/officeDocument/2006/relationships/theme" Target="/ppt/slideMasters/theme/theme1.xml" Id="R273ff33674c442a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be579f140f40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347f34872348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10cec67d38442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082fde85ce4eb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ad47004e5343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1d2c3c9d3045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8f16bee55b4e8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c8715fb24b47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AKB 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AKB 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AKB II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AKB 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AKB 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AKB 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−68 938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299 929 938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3 966 531 489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3 966 531 489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AKB 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AKB III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AKB 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VIIs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914 326 613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AKB II AS</a:t>
            </a:r>
          </a:p>
        </p:txBody>
      </p:sp>
    </p:spTree>
  </p:cSld>
  <p:clrMapOvr>
    <a:masterClrMapping xmlns:a="http://schemas.openxmlformats.org/drawingml/2006/main"/>
  </p:clrMapOvr>
</p:sld>
</file>