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2ed1e20f0544e9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5ddcc3af74f47b1"/>
  </p:sldMasterIdLst>
  <p:sldIdLst>
    <p:sldId xmlns:r="http://schemas.openxmlformats.org/officeDocument/2006/relationships" id="256" r:id="Ra19e79471bd746c7"/>
    <p:sldId xmlns:r="http://schemas.openxmlformats.org/officeDocument/2006/relationships" id="257" r:id="R33d5b85a7c0546c2"/>
    <p:sldId xmlns:r="http://schemas.openxmlformats.org/officeDocument/2006/relationships" id="258" r:id="R581554506b84403a"/>
    <p:sldId xmlns:r="http://schemas.openxmlformats.org/officeDocument/2006/relationships" id="259" r:id="R5d6bb87370b74ad0"/>
    <p:sldId xmlns:r="http://schemas.openxmlformats.org/officeDocument/2006/relationships" id="260" r:id="R7edcbad34ab24bb9"/>
    <p:sldId xmlns:r="http://schemas.openxmlformats.org/officeDocument/2006/relationships" id="261" r:id="Rd932a5f296334489"/>
    <p:sldId xmlns:r="http://schemas.openxmlformats.org/officeDocument/2006/relationships" id="262" r:id="Ra47d9bfe88a4412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ddcc3af74f47b1" /><Relationship Type="http://schemas.openxmlformats.org/officeDocument/2006/relationships/slide" Target="/ppt/slides/slide1.xml" Id="Ra19e79471bd746c7" /><Relationship Type="http://schemas.openxmlformats.org/officeDocument/2006/relationships/slide" Target="/ppt/slides/slide2.xml" Id="R33d5b85a7c0546c2" /><Relationship Type="http://schemas.openxmlformats.org/officeDocument/2006/relationships/slide" Target="/ppt/slides/slide3.xml" Id="R581554506b84403a" /><Relationship Type="http://schemas.openxmlformats.org/officeDocument/2006/relationships/slide" Target="/ppt/slides/slide4.xml" Id="R5d6bb87370b74ad0" /><Relationship Type="http://schemas.openxmlformats.org/officeDocument/2006/relationships/slide" Target="/ppt/slides/slide5.xml" Id="R7edcbad34ab24bb9" /><Relationship Type="http://schemas.openxmlformats.org/officeDocument/2006/relationships/slide" Target="/ppt/slides/slide6.xml" Id="Rd932a5f296334489" /><Relationship Type="http://schemas.openxmlformats.org/officeDocument/2006/relationships/slide" Target="/ppt/slides/slide7.xml" Id="Ra47d9bfe88a4412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4ac3b554e34f4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5dff54bc96452d" /><Relationship Type="http://schemas.openxmlformats.org/officeDocument/2006/relationships/theme" Target="/ppt/slideMasters/theme/theme1.xml" Id="R9e2c06d7f01d441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d5dff54bc96452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6d066d830e4fc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6c3645fc6441c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306f0407034c0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2a492f6f19460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66375228ae4de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03398eccb24f3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b8bc2577dc424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AMALEON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AMALEON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AMALEON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AMALEON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AMALEON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AMALEON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1 349 845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−1 907 150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−1 890 029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−75 829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832 854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AMALEON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ROBERT LEITE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AMALEON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Dronningens gate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7011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post@amaleon.no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www.amaleon.no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914 290 945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AMALEON AS</a:t>
            </a:r>
          </a:p>
        </p:txBody>
      </p:sp>
    </p:spTree>
  </p:cSld>
  <p:clrMapOvr>
    <a:masterClrMapping xmlns:a="http://schemas.openxmlformats.org/drawingml/2006/main"/>
  </p:clrMapOvr>
</p:sld>
</file>