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4409c1242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fc1cd8599439b"/>
  </p:sldMasterIdLst>
  <p:sldIdLst>
    <p:sldId xmlns:r="http://schemas.openxmlformats.org/officeDocument/2006/relationships" id="256" r:id="Ree673493a0bc40d4"/>
    <p:sldId xmlns:r="http://schemas.openxmlformats.org/officeDocument/2006/relationships" id="257" r:id="R2b3a57b109b1444d"/>
    <p:sldId xmlns:r="http://schemas.openxmlformats.org/officeDocument/2006/relationships" id="258" r:id="R20caf31eda5b491b"/>
    <p:sldId xmlns:r="http://schemas.openxmlformats.org/officeDocument/2006/relationships" id="259" r:id="R6b5e99c80c864fec"/>
    <p:sldId xmlns:r="http://schemas.openxmlformats.org/officeDocument/2006/relationships" id="260" r:id="R28eecbf0e74d4a9e"/>
    <p:sldId xmlns:r="http://schemas.openxmlformats.org/officeDocument/2006/relationships" id="261" r:id="R397ae7e2260e4ec6"/>
    <p:sldId xmlns:r="http://schemas.openxmlformats.org/officeDocument/2006/relationships" id="262" r:id="R5527b575064b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fc1cd8599439b" /><Relationship Type="http://schemas.openxmlformats.org/officeDocument/2006/relationships/slide" Target="/ppt/slides/slide1.xml" Id="Ree673493a0bc40d4" /><Relationship Type="http://schemas.openxmlformats.org/officeDocument/2006/relationships/slide" Target="/ppt/slides/slide2.xml" Id="R2b3a57b109b1444d" /><Relationship Type="http://schemas.openxmlformats.org/officeDocument/2006/relationships/slide" Target="/ppt/slides/slide3.xml" Id="R20caf31eda5b491b" /><Relationship Type="http://schemas.openxmlformats.org/officeDocument/2006/relationships/slide" Target="/ppt/slides/slide4.xml" Id="R6b5e99c80c864fec" /><Relationship Type="http://schemas.openxmlformats.org/officeDocument/2006/relationships/slide" Target="/ppt/slides/slide5.xml" Id="R28eecbf0e74d4a9e" /><Relationship Type="http://schemas.openxmlformats.org/officeDocument/2006/relationships/slide" Target="/ppt/slides/slide6.xml" Id="R397ae7e2260e4ec6" /><Relationship Type="http://schemas.openxmlformats.org/officeDocument/2006/relationships/slide" Target="/ppt/slides/slide7.xml" Id="R5527b575064b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5b98ab7f8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6345ba3e42c1" /><Relationship Type="http://schemas.openxmlformats.org/officeDocument/2006/relationships/theme" Target="/ppt/slideMasters/theme/theme1.xml" Id="Rc2f270c80a4c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e6345ba3e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a26a8ddd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672e40ef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4e203c01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7e77d684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34c25379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8d69ad02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eba13066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