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ce66797bcb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a66d20e5e489d"/>
  </p:sldMasterIdLst>
  <p:sldIdLst>
    <p:sldId xmlns:r="http://schemas.openxmlformats.org/officeDocument/2006/relationships" id="256" r:id="Rf73180fc40824fae"/>
    <p:sldId xmlns:r="http://schemas.openxmlformats.org/officeDocument/2006/relationships" id="257" r:id="Ra31d85daa57f41fb"/>
    <p:sldId xmlns:r="http://schemas.openxmlformats.org/officeDocument/2006/relationships" id="258" r:id="Rdf76d82e820446b3"/>
    <p:sldId xmlns:r="http://schemas.openxmlformats.org/officeDocument/2006/relationships" id="259" r:id="R836feb90ebde49ff"/>
    <p:sldId xmlns:r="http://schemas.openxmlformats.org/officeDocument/2006/relationships" id="260" r:id="R3ffecda5dfbf4b98"/>
    <p:sldId xmlns:r="http://schemas.openxmlformats.org/officeDocument/2006/relationships" id="261" r:id="Rad2751196a2f4157"/>
    <p:sldId xmlns:r="http://schemas.openxmlformats.org/officeDocument/2006/relationships" id="262" r:id="R137c867769da47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a66d20e5e489d" /><Relationship Type="http://schemas.openxmlformats.org/officeDocument/2006/relationships/slide" Target="/ppt/slides/slide1.xml" Id="Rf73180fc40824fae" /><Relationship Type="http://schemas.openxmlformats.org/officeDocument/2006/relationships/slide" Target="/ppt/slides/slide2.xml" Id="Ra31d85daa57f41fb" /><Relationship Type="http://schemas.openxmlformats.org/officeDocument/2006/relationships/slide" Target="/ppt/slides/slide3.xml" Id="Rdf76d82e820446b3" /><Relationship Type="http://schemas.openxmlformats.org/officeDocument/2006/relationships/slide" Target="/ppt/slides/slide4.xml" Id="R836feb90ebde49ff" /><Relationship Type="http://schemas.openxmlformats.org/officeDocument/2006/relationships/slide" Target="/ppt/slides/slide5.xml" Id="R3ffecda5dfbf4b98" /><Relationship Type="http://schemas.openxmlformats.org/officeDocument/2006/relationships/slide" Target="/ppt/slides/slide6.xml" Id="Rad2751196a2f4157" /><Relationship Type="http://schemas.openxmlformats.org/officeDocument/2006/relationships/slide" Target="/ppt/slides/slide7.xml" Id="R137c867769da47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a6c09ee68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2b4a32f9f4c4d" /><Relationship Type="http://schemas.openxmlformats.org/officeDocument/2006/relationships/theme" Target="/ppt/slideMasters/theme/theme1.xml" Id="Rd9d40e0149f5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72b4a32f9f4c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1f908d69e45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19d1629a3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f5e2dd3f4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07554e7ee40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e40e6f6fd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72e3d63bf40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6d6b55323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F TØMMERTRANSPORT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F TØMMERTRANSPORT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29 158 722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3 194 915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2 350 990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−4 159 654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9 001 819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UNNEBERG BJØRN-ERIK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1492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914 248 183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