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c451f466064f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d9ebab03914563"/>
  </p:sldMasterIdLst>
  <p:sldIdLst>
    <p:sldId xmlns:r="http://schemas.openxmlformats.org/officeDocument/2006/relationships" id="256" r:id="R7f3f6974066f400a"/>
    <p:sldId xmlns:r="http://schemas.openxmlformats.org/officeDocument/2006/relationships" id="257" r:id="R5b1535e0189f4207"/>
    <p:sldId xmlns:r="http://schemas.openxmlformats.org/officeDocument/2006/relationships" id="258" r:id="R3ed7e3bc12584916"/>
    <p:sldId xmlns:r="http://schemas.openxmlformats.org/officeDocument/2006/relationships" id="259" r:id="Rbe8862783d844ffc"/>
    <p:sldId xmlns:r="http://schemas.openxmlformats.org/officeDocument/2006/relationships" id="260" r:id="Rb4018b9f4009408b"/>
    <p:sldId xmlns:r="http://schemas.openxmlformats.org/officeDocument/2006/relationships" id="261" r:id="R8baedca835df4c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9ebab03914563" /><Relationship Type="http://schemas.openxmlformats.org/officeDocument/2006/relationships/slide" Target="/ppt/slides/slide1.xml" Id="R7f3f6974066f400a" /><Relationship Type="http://schemas.openxmlformats.org/officeDocument/2006/relationships/slide" Target="/ppt/slides/slide2.xml" Id="R5b1535e0189f4207" /><Relationship Type="http://schemas.openxmlformats.org/officeDocument/2006/relationships/slide" Target="/ppt/slides/slide3.xml" Id="R3ed7e3bc12584916" /><Relationship Type="http://schemas.openxmlformats.org/officeDocument/2006/relationships/slide" Target="/ppt/slides/slide4.xml" Id="Rbe8862783d844ffc" /><Relationship Type="http://schemas.openxmlformats.org/officeDocument/2006/relationships/slide" Target="/ppt/slides/slide5.xml" Id="Rb4018b9f4009408b" /><Relationship Type="http://schemas.openxmlformats.org/officeDocument/2006/relationships/slide" Target="/ppt/slides/slide6.xml" Id="R8baedca835df4c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e1c1783a643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a49a40ea04972" /><Relationship Type="http://schemas.openxmlformats.org/officeDocument/2006/relationships/theme" Target="/ppt/slideMasters/theme/theme1.xml" Id="R9957bc4f3afc44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3a49a40ea049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8555b43e1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8f7dd37fd4b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23fcf2baf4c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bc77c069944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7d9521f9b4b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1fcf17a5c4f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F TØMMERTRANSPORT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Setskogveien 1492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914 248 183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