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cdb39034ec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b0c1feddbf4031"/>
  </p:sldMasterIdLst>
  <p:sldIdLst>
    <p:sldId xmlns:r="http://schemas.openxmlformats.org/officeDocument/2006/relationships" id="256" r:id="Rff653ad11fc643ba"/>
    <p:sldId xmlns:r="http://schemas.openxmlformats.org/officeDocument/2006/relationships" id="257" r:id="R4c4b5429d7b941cc"/>
    <p:sldId xmlns:r="http://schemas.openxmlformats.org/officeDocument/2006/relationships" id="258" r:id="R183280cf038e48a4"/>
    <p:sldId xmlns:r="http://schemas.openxmlformats.org/officeDocument/2006/relationships" id="259" r:id="Racdd9eb115164583"/>
    <p:sldId xmlns:r="http://schemas.openxmlformats.org/officeDocument/2006/relationships" id="260" r:id="R0536ed0254c4450b"/>
    <p:sldId xmlns:r="http://schemas.openxmlformats.org/officeDocument/2006/relationships" id="261" r:id="R2aaba46633a345c2"/>
    <p:sldId xmlns:r="http://schemas.openxmlformats.org/officeDocument/2006/relationships" id="262" r:id="R5918793ac54e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b0c1feddbf4031" /><Relationship Type="http://schemas.openxmlformats.org/officeDocument/2006/relationships/slide" Target="/ppt/slides/slide1.xml" Id="Rff653ad11fc643ba" /><Relationship Type="http://schemas.openxmlformats.org/officeDocument/2006/relationships/slide" Target="/ppt/slides/slide2.xml" Id="R4c4b5429d7b941cc" /><Relationship Type="http://schemas.openxmlformats.org/officeDocument/2006/relationships/slide" Target="/ppt/slides/slide3.xml" Id="R183280cf038e48a4" /><Relationship Type="http://schemas.openxmlformats.org/officeDocument/2006/relationships/slide" Target="/ppt/slides/slide4.xml" Id="Racdd9eb115164583" /><Relationship Type="http://schemas.openxmlformats.org/officeDocument/2006/relationships/slide" Target="/ppt/slides/slide5.xml" Id="R0536ed0254c4450b" /><Relationship Type="http://schemas.openxmlformats.org/officeDocument/2006/relationships/slide" Target="/ppt/slides/slide6.xml" Id="R2aaba46633a345c2" /><Relationship Type="http://schemas.openxmlformats.org/officeDocument/2006/relationships/slide" Target="/ppt/slides/slide7.xml" Id="R5918793ac54e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5092e57930498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057f9faed44f95" /><Relationship Type="http://schemas.openxmlformats.org/officeDocument/2006/relationships/theme" Target="/ppt/slideMasters/theme/theme1.xml" Id="R674b2ee62dd145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057f9faed44f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46505bde2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ccbc6f6694d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cbcf563b347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18e00103440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909e8304e8419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3288a9ecd4f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97cdf1db543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5 969 209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105 671 986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110 671 986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INA LERØY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Profond AS, Slottsgaten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5003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914 215 668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 INVEST AS</a:t>
            </a:r>
          </a:p>
        </p:txBody>
      </p:sp>
    </p:spTree>
  </p:cSld>
  <p:clrMapOvr>
    <a:masterClrMapping xmlns:a="http://schemas.openxmlformats.org/drawingml/2006/main"/>
  </p:clrMapOvr>
</p:sld>
</file>