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52d82c028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96335aa1c4d38"/>
  </p:sldMasterIdLst>
  <p:sldIdLst>
    <p:sldId xmlns:r="http://schemas.openxmlformats.org/officeDocument/2006/relationships" id="256" r:id="Rd4777b453c1d450b"/>
    <p:sldId xmlns:r="http://schemas.openxmlformats.org/officeDocument/2006/relationships" id="257" r:id="Rdb3e219263bc4507"/>
    <p:sldId xmlns:r="http://schemas.openxmlformats.org/officeDocument/2006/relationships" id="258" r:id="R9d646f2b83f14c70"/>
    <p:sldId xmlns:r="http://schemas.openxmlformats.org/officeDocument/2006/relationships" id="259" r:id="R070620d8af3e45a0"/>
    <p:sldId xmlns:r="http://schemas.openxmlformats.org/officeDocument/2006/relationships" id="260" r:id="R7cd4da34f5a1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96335aa1c4d38" /><Relationship Type="http://schemas.openxmlformats.org/officeDocument/2006/relationships/slide" Target="/ppt/slides/slide1.xml" Id="Rd4777b453c1d450b" /><Relationship Type="http://schemas.openxmlformats.org/officeDocument/2006/relationships/slide" Target="/ppt/slides/slide2.xml" Id="Rdb3e219263bc4507" /><Relationship Type="http://schemas.openxmlformats.org/officeDocument/2006/relationships/slide" Target="/ppt/slides/slide3.xml" Id="R9d646f2b83f14c70" /><Relationship Type="http://schemas.openxmlformats.org/officeDocument/2006/relationships/slide" Target="/ppt/slides/slide4.xml" Id="R070620d8af3e45a0" /><Relationship Type="http://schemas.openxmlformats.org/officeDocument/2006/relationships/slide" Target="/ppt/slides/slide5.xml" Id="R7cd4da34f5a1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9d361a6c6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16679a57943b1" /><Relationship Type="http://schemas.openxmlformats.org/officeDocument/2006/relationships/theme" Target="/ppt/slideMasters/theme/theme1.xml" Id="R4f6c1d5ab50a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16679a579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c45ff6a47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dd4c7b95742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f0359afbb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1b53f6718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b2deb45f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X-CLEAR 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X-CLEAR AG ble etablert [år] og holder til i Ch-8002 Zurich.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Brandschenkestrasse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Ch-8002 Zurich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